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353" r:id="rId4"/>
    <p:sldId id="354" r:id="rId5"/>
    <p:sldId id="355" r:id="rId6"/>
    <p:sldId id="349" r:id="rId7"/>
    <p:sldId id="264" r:id="rId8"/>
    <p:sldId id="266"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78689" autoAdjust="0"/>
  </p:normalViewPr>
  <p:slideViewPr>
    <p:cSldViewPr snapToGrid="0">
      <p:cViewPr varScale="1">
        <p:scale>
          <a:sx n="67" d="100"/>
          <a:sy n="67" d="100"/>
        </p:scale>
        <p:origin x="7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CD656-61A1-4D95-A80F-DFD73E4C1762}"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GB"/>
        </a:p>
      </dgm:t>
    </dgm:pt>
    <dgm:pt modelId="{290035D5-1F11-4305-B9DA-31550751FFC6}">
      <dgm:prSet phldrT="[Text]"/>
      <dgm:spPr/>
      <dgm:t>
        <a:bodyPr/>
        <a:lstStyle/>
        <a:p>
          <a:r>
            <a:rPr lang="en-GB" dirty="0"/>
            <a:t>Review CASE requirements for clinical assessments</a:t>
          </a:r>
        </a:p>
      </dgm:t>
    </dgm:pt>
    <dgm:pt modelId="{1D82ADFC-B367-42DE-A6FD-8134AF434C8E}" type="parTrans" cxnId="{8BB3D948-4CC4-4E4C-AE36-FEF2BA94431C}">
      <dgm:prSet/>
      <dgm:spPr/>
      <dgm:t>
        <a:bodyPr/>
        <a:lstStyle/>
        <a:p>
          <a:endParaRPr lang="en-GB"/>
        </a:p>
      </dgm:t>
    </dgm:pt>
    <dgm:pt modelId="{BFA60596-477F-4FBA-865D-84F2A39F31D1}" type="sibTrans" cxnId="{8BB3D948-4CC4-4E4C-AE36-FEF2BA94431C}">
      <dgm:prSet/>
      <dgm:spPr/>
      <dgm:t>
        <a:bodyPr/>
        <a:lstStyle/>
        <a:p>
          <a:endParaRPr lang="en-GB"/>
        </a:p>
      </dgm:t>
    </dgm:pt>
    <dgm:pt modelId="{42EA7114-856A-4A48-A320-A53AD1A269F9}">
      <dgm:prSet phldrT="[Text]"/>
      <dgm:spPr/>
      <dgm:t>
        <a:bodyPr/>
        <a:lstStyle/>
        <a:p>
          <a:r>
            <a:rPr lang="en-GB" dirty="0"/>
            <a:t>Consider how to review clinical assessment schemes</a:t>
          </a:r>
        </a:p>
      </dgm:t>
    </dgm:pt>
    <dgm:pt modelId="{6ED93D59-F00B-4647-877E-44B67573F728}" type="parTrans" cxnId="{754111F0-EC6D-47EF-AF88-6F1C14EF1F52}">
      <dgm:prSet/>
      <dgm:spPr/>
      <dgm:t>
        <a:bodyPr/>
        <a:lstStyle/>
        <a:p>
          <a:endParaRPr lang="en-GB"/>
        </a:p>
      </dgm:t>
    </dgm:pt>
    <dgm:pt modelId="{0E07403B-D7E4-4771-B3A7-BCC00337C1DC}" type="sibTrans" cxnId="{754111F0-EC6D-47EF-AF88-6F1C14EF1F52}">
      <dgm:prSet/>
      <dgm:spPr/>
      <dgm:t>
        <a:bodyPr/>
        <a:lstStyle/>
        <a:p>
          <a:endParaRPr lang="en-GB"/>
        </a:p>
      </dgm:t>
    </dgm:pt>
    <dgm:pt modelId="{9983D269-0D8C-41BE-B768-5FA4D1CCD53D}">
      <dgm:prSet phldrT="[Text]"/>
      <dgm:spPr/>
      <dgm:t>
        <a:bodyPr/>
        <a:lstStyle/>
        <a:p>
          <a:r>
            <a:rPr lang="en-GB" dirty="0"/>
            <a:t>Discuss challenges</a:t>
          </a:r>
        </a:p>
      </dgm:t>
    </dgm:pt>
    <dgm:pt modelId="{8FBEF1B9-6C66-4CA6-8C8B-F344F7141556}" type="parTrans" cxnId="{FF65BBA6-3AF8-4D30-AC72-CB4DDE4DA5DA}">
      <dgm:prSet/>
      <dgm:spPr/>
      <dgm:t>
        <a:bodyPr/>
        <a:lstStyle/>
        <a:p>
          <a:endParaRPr lang="en-GB"/>
        </a:p>
      </dgm:t>
    </dgm:pt>
    <dgm:pt modelId="{F00FECE1-C468-4904-900D-97176EA45697}" type="sibTrans" cxnId="{FF65BBA6-3AF8-4D30-AC72-CB4DDE4DA5DA}">
      <dgm:prSet/>
      <dgm:spPr/>
      <dgm:t>
        <a:bodyPr/>
        <a:lstStyle/>
        <a:p>
          <a:endParaRPr lang="en-GB"/>
        </a:p>
      </dgm:t>
    </dgm:pt>
    <dgm:pt modelId="{9FB7415C-7514-44A9-847A-864ABE952B3F}" type="pres">
      <dgm:prSet presAssocID="{9CBCD656-61A1-4D95-A80F-DFD73E4C1762}" presName="outerComposite" presStyleCnt="0">
        <dgm:presLayoutVars>
          <dgm:chMax val="5"/>
          <dgm:dir/>
          <dgm:resizeHandles val="exact"/>
        </dgm:presLayoutVars>
      </dgm:prSet>
      <dgm:spPr/>
    </dgm:pt>
    <dgm:pt modelId="{B988D006-52BB-400E-825D-523337FD8A99}" type="pres">
      <dgm:prSet presAssocID="{9CBCD656-61A1-4D95-A80F-DFD73E4C1762}" presName="dummyMaxCanvas" presStyleCnt="0">
        <dgm:presLayoutVars/>
      </dgm:prSet>
      <dgm:spPr/>
    </dgm:pt>
    <dgm:pt modelId="{9C88F816-A40C-4A16-8711-F5B4A5265949}" type="pres">
      <dgm:prSet presAssocID="{9CBCD656-61A1-4D95-A80F-DFD73E4C1762}" presName="ThreeNodes_1" presStyleLbl="node1" presStyleIdx="0" presStyleCnt="3">
        <dgm:presLayoutVars>
          <dgm:bulletEnabled val="1"/>
        </dgm:presLayoutVars>
      </dgm:prSet>
      <dgm:spPr/>
    </dgm:pt>
    <dgm:pt modelId="{9C112241-218D-4193-9AFD-D904E81A032E}" type="pres">
      <dgm:prSet presAssocID="{9CBCD656-61A1-4D95-A80F-DFD73E4C1762}" presName="ThreeNodes_2" presStyleLbl="node1" presStyleIdx="1" presStyleCnt="3">
        <dgm:presLayoutVars>
          <dgm:bulletEnabled val="1"/>
        </dgm:presLayoutVars>
      </dgm:prSet>
      <dgm:spPr/>
    </dgm:pt>
    <dgm:pt modelId="{F2BD6DF4-4C0F-4F68-B150-80C8ECAB9406}" type="pres">
      <dgm:prSet presAssocID="{9CBCD656-61A1-4D95-A80F-DFD73E4C1762}" presName="ThreeNodes_3" presStyleLbl="node1" presStyleIdx="2" presStyleCnt="3">
        <dgm:presLayoutVars>
          <dgm:bulletEnabled val="1"/>
        </dgm:presLayoutVars>
      </dgm:prSet>
      <dgm:spPr/>
    </dgm:pt>
    <dgm:pt modelId="{88F0B25C-D05C-40FF-AD18-599F53FF28CD}" type="pres">
      <dgm:prSet presAssocID="{9CBCD656-61A1-4D95-A80F-DFD73E4C1762}" presName="ThreeConn_1-2" presStyleLbl="fgAccFollowNode1" presStyleIdx="0" presStyleCnt="2">
        <dgm:presLayoutVars>
          <dgm:bulletEnabled val="1"/>
        </dgm:presLayoutVars>
      </dgm:prSet>
      <dgm:spPr/>
    </dgm:pt>
    <dgm:pt modelId="{A75E440B-E82F-483D-AF3B-EC5D0E8976CD}" type="pres">
      <dgm:prSet presAssocID="{9CBCD656-61A1-4D95-A80F-DFD73E4C1762}" presName="ThreeConn_2-3" presStyleLbl="fgAccFollowNode1" presStyleIdx="1" presStyleCnt="2">
        <dgm:presLayoutVars>
          <dgm:bulletEnabled val="1"/>
        </dgm:presLayoutVars>
      </dgm:prSet>
      <dgm:spPr/>
    </dgm:pt>
    <dgm:pt modelId="{47900FA5-C5A9-4F5D-935D-1C37EAA66F10}" type="pres">
      <dgm:prSet presAssocID="{9CBCD656-61A1-4D95-A80F-DFD73E4C1762}" presName="ThreeNodes_1_text" presStyleLbl="node1" presStyleIdx="2" presStyleCnt="3">
        <dgm:presLayoutVars>
          <dgm:bulletEnabled val="1"/>
        </dgm:presLayoutVars>
      </dgm:prSet>
      <dgm:spPr/>
    </dgm:pt>
    <dgm:pt modelId="{BD8818CC-740E-4A82-A8C7-358A7ED51A20}" type="pres">
      <dgm:prSet presAssocID="{9CBCD656-61A1-4D95-A80F-DFD73E4C1762}" presName="ThreeNodes_2_text" presStyleLbl="node1" presStyleIdx="2" presStyleCnt="3">
        <dgm:presLayoutVars>
          <dgm:bulletEnabled val="1"/>
        </dgm:presLayoutVars>
      </dgm:prSet>
      <dgm:spPr/>
    </dgm:pt>
    <dgm:pt modelId="{9073B3B0-171B-41DD-B135-EB89849071F0}" type="pres">
      <dgm:prSet presAssocID="{9CBCD656-61A1-4D95-A80F-DFD73E4C1762}" presName="ThreeNodes_3_text" presStyleLbl="node1" presStyleIdx="2" presStyleCnt="3">
        <dgm:presLayoutVars>
          <dgm:bulletEnabled val="1"/>
        </dgm:presLayoutVars>
      </dgm:prSet>
      <dgm:spPr/>
    </dgm:pt>
  </dgm:ptLst>
  <dgm:cxnLst>
    <dgm:cxn modelId="{C5C29D04-5580-46E0-B19E-B55A3C46BBF4}" type="presOf" srcId="{290035D5-1F11-4305-B9DA-31550751FFC6}" destId="{47900FA5-C5A9-4F5D-935D-1C37EAA66F10}" srcOrd="1" destOrd="0" presId="urn:microsoft.com/office/officeart/2005/8/layout/vProcess5"/>
    <dgm:cxn modelId="{59005A06-A6FF-477A-B904-2DF595E1000C}" type="presOf" srcId="{9983D269-0D8C-41BE-B768-5FA4D1CCD53D}" destId="{F2BD6DF4-4C0F-4F68-B150-80C8ECAB9406}" srcOrd="0" destOrd="0" presId="urn:microsoft.com/office/officeart/2005/8/layout/vProcess5"/>
    <dgm:cxn modelId="{1B2E5541-34A8-4B22-B9C5-3E4BBBAE7257}" type="presOf" srcId="{42EA7114-856A-4A48-A320-A53AD1A269F9}" destId="{BD8818CC-740E-4A82-A8C7-358A7ED51A20}" srcOrd="1" destOrd="0" presId="urn:microsoft.com/office/officeart/2005/8/layout/vProcess5"/>
    <dgm:cxn modelId="{C8F9B165-06DF-4C4B-82BA-C7327CC8B3A4}" type="presOf" srcId="{290035D5-1F11-4305-B9DA-31550751FFC6}" destId="{9C88F816-A40C-4A16-8711-F5B4A5265949}" srcOrd="0" destOrd="0" presId="urn:microsoft.com/office/officeart/2005/8/layout/vProcess5"/>
    <dgm:cxn modelId="{8BB3D948-4CC4-4E4C-AE36-FEF2BA94431C}" srcId="{9CBCD656-61A1-4D95-A80F-DFD73E4C1762}" destId="{290035D5-1F11-4305-B9DA-31550751FFC6}" srcOrd="0" destOrd="0" parTransId="{1D82ADFC-B367-42DE-A6FD-8134AF434C8E}" sibTransId="{BFA60596-477F-4FBA-865D-84F2A39F31D1}"/>
    <dgm:cxn modelId="{1F4E7E81-DC7B-4926-8C4B-BBBBFB37B01E}" type="presOf" srcId="{0E07403B-D7E4-4771-B3A7-BCC00337C1DC}" destId="{A75E440B-E82F-483D-AF3B-EC5D0E8976CD}" srcOrd="0" destOrd="0" presId="urn:microsoft.com/office/officeart/2005/8/layout/vProcess5"/>
    <dgm:cxn modelId="{FF65BBA6-3AF8-4D30-AC72-CB4DDE4DA5DA}" srcId="{9CBCD656-61A1-4D95-A80F-DFD73E4C1762}" destId="{9983D269-0D8C-41BE-B768-5FA4D1CCD53D}" srcOrd="2" destOrd="0" parTransId="{8FBEF1B9-6C66-4CA6-8C8B-F344F7141556}" sibTransId="{F00FECE1-C468-4904-900D-97176EA45697}"/>
    <dgm:cxn modelId="{53CBCEBC-369B-43D0-8D68-647B7FC1A0DE}" type="presOf" srcId="{BFA60596-477F-4FBA-865D-84F2A39F31D1}" destId="{88F0B25C-D05C-40FF-AD18-599F53FF28CD}" srcOrd="0" destOrd="0" presId="urn:microsoft.com/office/officeart/2005/8/layout/vProcess5"/>
    <dgm:cxn modelId="{5ECF47C1-8CE5-4490-9DD0-F2D03F0DBF38}" type="presOf" srcId="{9983D269-0D8C-41BE-B768-5FA4D1CCD53D}" destId="{9073B3B0-171B-41DD-B135-EB89849071F0}" srcOrd="1" destOrd="0" presId="urn:microsoft.com/office/officeart/2005/8/layout/vProcess5"/>
    <dgm:cxn modelId="{754111F0-EC6D-47EF-AF88-6F1C14EF1F52}" srcId="{9CBCD656-61A1-4D95-A80F-DFD73E4C1762}" destId="{42EA7114-856A-4A48-A320-A53AD1A269F9}" srcOrd="1" destOrd="0" parTransId="{6ED93D59-F00B-4647-877E-44B67573F728}" sibTransId="{0E07403B-D7E4-4771-B3A7-BCC00337C1DC}"/>
    <dgm:cxn modelId="{14D6E7FC-0D35-4044-AF4C-A9F2DE9C985D}" type="presOf" srcId="{9CBCD656-61A1-4D95-A80F-DFD73E4C1762}" destId="{9FB7415C-7514-44A9-847A-864ABE952B3F}" srcOrd="0" destOrd="0" presId="urn:microsoft.com/office/officeart/2005/8/layout/vProcess5"/>
    <dgm:cxn modelId="{8247E0FF-D7D4-4296-8A2C-CD0FC7FC833F}" type="presOf" srcId="{42EA7114-856A-4A48-A320-A53AD1A269F9}" destId="{9C112241-218D-4193-9AFD-D904E81A032E}" srcOrd="0" destOrd="0" presId="urn:microsoft.com/office/officeart/2005/8/layout/vProcess5"/>
    <dgm:cxn modelId="{D94B62D8-1701-43D8-A796-4FD127BA9573}" type="presParOf" srcId="{9FB7415C-7514-44A9-847A-864ABE952B3F}" destId="{B988D006-52BB-400E-825D-523337FD8A99}" srcOrd="0" destOrd="0" presId="urn:microsoft.com/office/officeart/2005/8/layout/vProcess5"/>
    <dgm:cxn modelId="{568B745E-BC0E-47A0-85DC-AEA7F8607862}" type="presParOf" srcId="{9FB7415C-7514-44A9-847A-864ABE952B3F}" destId="{9C88F816-A40C-4A16-8711-F5B4A5265949}" srcOrd="1" destOrd="0" presId="urn:microsoft.com/office/officeart/2005/8/layout/vProcess5"/>
    <dgm:cxn modelId="{9CE7B486-807C-482D-856E-DAD461247019}" type="presParOf" srcId="{9FB7415C-7514-44A9-847A-864ABE952B3F}" destId="{9C112241-218D-4193-9AFD-D904E81A032E}" srcOrd="2" destOrd="0" presId="urn:microsoft.com/office/officeart/2005/8/layout/vProcess5"/>
    <dgm:cxn modelId="{679DCE26-E5EE-494D-9D9A-9CB7072098C8}" type="presParOf" srcId="{9FB7415C-7514-44A9-847A-864ABE952B3F}" destId="{F2BD6DF4-4C0F-4F68-B150-80C8ECAB9406}" srcOrd="3" destOrd="0" presId="urn:microsoft.com/office/officeart/2005/8/layout/vProcess5"/>
    <dgm:cxn modelId="{EC6A547D-A8B8-4FEA-8063-CA3E092A0354}" type="presParOf" srcId="{9FB7415C-7514-44A9-847A-864ABE952B3F}" destId="{88F0B25C-D05C-40FF-AD18-599F53FF28CD}" srcOrd="4" destOrd="0" presId="urn:microsoft.com/office/officeart/2005/8/layout/vProcess5"/>
    <dgm:cxn modelId="{A71A815B-C5F3-4D08-B113-96F78DBDD375}" type="presParOf" srcId="{9FB7415C-7514-44A9-847A-864ABE952B3F}" destId="{A75E440B-E82F-483D-AF3B-EC5D0E8976CD}" srcOrd="5" destOrd="0" presId="urn:microsoft.com/office/officeart/2005/8/layout/vProcess5"/>
    <dgm:cxn modelId="{CF09C82A-A6FD-4505-9558-904CB1E45F37}" type="presParOf" srcId="{9FB7415C-7514-44A9-847A-864ABE952B3F}" destId="{47900FA5-C5A9-4F5D-935D-1C37EAA66F10}" srcOrd="6" destOrd="0" presId="urn:microsoft.com/office/officeart/2005/8/layout/vProcess5"/>
    <dgm:cxn modelId="{163A4F3B-E27E-4732-9D77-7FA0370BC421}" type="presParOf" srcId="{9FB7415C-7514-44A9-847A-864ABE952B3F}" destId="{BD8818CC-740E-4A82-A8C7-358A7ED51A20}" srcOrd="7" destOrd="0" presId="urn:microsoft.com/office/officeart/2005/8/layout/vProcess5"/>
    <dgm:cxn modelId="{6558D0F4-9C6B-4D09-B0C0-3F7CEA9848F9}" type="presParOf" srcId="{9FB7415C-7514-44A9-847A-864ABE952B3F}" destId="{9073B3B0-171B-41DD-B135-EB89849071F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60D7E-2868-4EA7-AE1F-16DC270D876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EA18589B-48D7-407C-9F77-B0C16058CCD4}">
      <dgm:prSet phldrT="[Text]"/>
      <dgm:spPr/>
      <dgm:t>
        <a:bodyPr/>
        <a:lstStyle/>
        <a:p>
          <a:r>
            <a:rPr lang="en-GB" dirty="0"/>
            <a:t>CASE criteria (handbook)</a:t>
          </a:r>
        </a:p>
      </dgm:t>
    </dgm:pt>
    <dgm:pt modelId="{75F198A6-A425-4A7A-80B3-1B57C00BDEB5}" type="parTrans" cxnId="{30F2B04F-514E-4904-A7D3-BC9196736363}">
      <dgm:prSet/>
      <dgm:spPr/>
      <dgm:t>
        <a:bodyPr/>
        <a:lstStyle/>
        <a:p>
          <a:endParaRPr lang="en-GB"/>
        </a:p>
      </dgm:t>
    </dgm:pt>
    <dgm:pt modelId="{BF14EF3C-AC98-4B7A-922E-0200C20FCAA7}" type="sibTrans" cxnId="{30F2B04F-514E-4904-A7D3-BC9196736363}">
      <dgm:prSet/>
      <dgm:spPr/>
      <dgm:t>
        <a:bodyPr/>
        <a:lstStyle/>
        <a:p>
          <a:endParaRPr lang="en-GB"/>
        </a:p>
      </dgm:t>
    </dgm:pt>
    <dgm:pt modelId="{C171AE55-B71E-4BE8-8A83-D40B73050A5A}">
      <dgm:prSet phldrT="[Text]"/>
      <dgm:spPr/>
      <dgm:t>
        <a:bodyPr/>
        <a:lstStyle/>
        <a:p>
          <a:r>
            <a:rPr lang="en-GB" dirty="0"/>
            <a:t>Formative monitoring</a:t>
          </a:r>
        </a:p>
        <a:p>
          <a:r>
            <a:rPr lang="en-GB" dirty="0"/>
            <a:t>Liaison with clinical teams</a:t>
          </a:r>
        </a:p>
      </dgm:t>
    </dgm:pt>
    <dgm:pt modelId="{00119E0A-46C7-4A75-93E4-716DCCBB3853}" type="parTrans" cxnId="{BEAC6C91-8E11-4011-8BC8-365275BA338D}">
      <dgm:prSet/>
      <dgm:spPr/>
      <dgm:t>
        <a:bodyPr/>
        <a:lstStyle/>
        <a:p>
          <a:endParaRPr lang="en-GB"/>
        </a:p>
      </dgm:t>
    </dgm:pt>
    <dgm:pt modelId="{DFDF26C2-3E3B-41F2-BEA5-89119D806FF9}" type="sibTrans" cxnId="{BEAC6C91-8E11-4011-8BC8-365275BA338D}">
      <dgm:prSet/>
      <dgm:spPr/>
      <dgm:t>
        <a:bodyPr/>
        <a:lstStyle/>
        <a:p>
          <a:endParaRPr lang="en-GB"/>
        </a:p>
      </dgm:t>
    </dgm:pt>
    <dgm:pt modelId="{27C8008A-3847-4F3C-B3CE-312D41A30AAB}">
      <dgm:prSet phldrT="[Text]"/>
      <dgm:spPr/>
      <dgm:t>
        <a:bodyPr/>
        <a:lstStyle/>
        <a:p>
          <a:r>
            <a:rPr lang="en-GB" dirty="0"/>
            <a:t>Mentor/assessor training</a:t>
          </a:r>
        </a:p>
      </dgm:t>
    </dgm:pt>
    <dgm:pt modelId="{F42CC479-AE19-4802-94A6-3108F8709072}" type="parTrans" cxnId="{622DF609-03DD-474B-B4BC-19B2524C23EF}">
      <dgm:prSet/>
      <dgm:spPr/>
      <dgm:t>
        <a:bodyPr/>
        <a:lstStyle/>
        <a:p>
          <a:endParaRPr lang="en-GB"/>
        </a:p>
      </dgm:t>
    </dgm:pt>
    <dgm:pt modelId="{049412ED-265A-40A6-8F1E-394D6911F2D3}" type="sibTrans" cxnId="{622DF609-03DD-474B-B4BC-19B2524C23EF}">
      <dgm:prSet/>
      <dgm:spPr/>
      <dgm:t>
        <a:bodyPr/>
        <a:lstStyle/>
        <a:p>
          <a:endParaRPr lang="en-GB"/>
        </a:p>
      </dgm:t>
    </dgm:pt>
    <dgm:pt modelId="{852677A4-B131-44A8-B4C1-42D4FF494422}">
      <dgm:prSet phldrT="[Text]"/>
      <dgm:spPr/>
      <dgm:t>
        <a:bodyPr/>
        <a:lstStyle/>
        <a:p>
          <a:r>
            <a:rPr lang="en-GB" dirty="0"/>
            <a:t>Summative assessments – min requirements met</a:t>
          </a:r>
        </a:p>
      </dgm:t>
    </dgm:pt>
    <dgm:pt modelId="{F793D82C-1147-45F1-8A84-3D870E02C6E1}" type="parTrans" cxnId="{39FC9572-BBCA-4B8C-A697-87B50ECD6B65}">
      <dgm:prSet/>
      <dgm:spPr/>
      <dgm:t>
        <a:bodyPr/>
        <a:lstStyle/>
        <a:p>
          <a:endParaRPr lang="en-GB"/>
        </a:p>
      </dgm:t>
    </dgm:pt>
    <dgm:pt modelId="{8E7954AD-A726-483D-847F-ADF09B75E61E}" type="sibTrans" cxnId="{39FC9572-BBCA-4B8C-A697-87B50ECD6B65}">
      <dgm:prSet/>
      <dgm:spPr/>
      <dgm:t>
        <a:bodyPr/>
        <a:lstStyle/>
        <a:p>
          <a:endParaRPr lang="en-GB"/>
        </a:p>
      </dgm:t>
    </dgm:pt>
    <dgm:pt modelId="{B1EF0CAE-1C7C-4B6D-96F0-FF5BD0A849E9}">
      <dgm:prSet phldrT="[Text]"/>
      <dgm:spPr/>
      <dgm:t>
        <a:bodyPr/>
        <a:lstStyle/>
        <a:p>
          <a:r>
            <a:rPr lang="en-GB" dirty="0"/>
            <a:t>Clear documentation / assessment forms</a:t>
          </a:r>
        </a:p>
        <a:p>
          <a:r>
            <a:rPr lang="en-GB" dirty="0"/>
            <a:t>Pass/fail assessment</a:t>
          </a:r>
        </a:p>
      </dgm:t>
    </dgm:pt>
    <dgm:pt modelId="{6F2192A9-6E3C-46E1-83BA-AF7ABEF9F57C}" type="parTrans" cxnId="{2625A8A2-4C13-4F1B-A66C-EA0E9C467D81}">
      <dgm:prSet/>
      <dgm:spPr/>
      <dgm:t>
        <a:bodyPr/>
        <a:lstStyle/>
        <a:p>
          <a:endParaRPr lang="en-GB"/>
        </a:p>
      </dgm:t>
    </dgm:pt>
    <dgm:pt modelId="{05D1339A-535B-4D32-8294-BE0F5DFE3DA5}" type="sibTrans" cxnId="{2625A8A2-4C13-4F1B-A66C-EA0E9C467D81}">
      <dgm:prSet/>
      <dgm:spPr/>
      <dgm:t>
        <a:bodyPr/>
        <a:lstStyle/>
        <a:p>
          <a:endParaRPr lang="en-GB"/>
        </a:p>
      </dgm:t>
    </dgm:pt>
    <dgm:pt modelId="{EE5A0B5E-4243-4219-9B32-D3CBEDE46CE8}">
      <dgm:prSet/>
      <dgm:spPr/>
      <dgm:t>
        <a:bodyPr/>
        <a:lstStyle/>
        <a:p>
          <a:r>
            <a:rPr lang="en-GB" dirty="0"/>
            <a:t>Moderation of assessments</a:t>
          </a:r>
        </a:p>
      </dgm:t>
    </dgm:pt>
    <dgm:pt modelId="{AD59AF5E-B120-4DEC-B50F-F70F9C7C29AD}" type="parTrans" cxnId="{6C00C484-B01A-4CC3-968F-0C1377E550B2}">
      <dgm:prSet/>
      <dgm:spPr/>
      <dgm:t>
        <a:bodyPr/>
        <a:lstStyle/>
        <a:p>
          <a:endParaRPr lang="en-GB"/>
        </a:p>
      </dgm:t>
    </dgm:pt>
    <dgm:pt modelId="{C24E5C50-8461-45EB-88DD-CC2D0415E0C9}" type="sibTrans" cxnId="{6C00C484-B01A-4CC3-968F-0C1377E550B2}">
      <dgm:prSet/>
      <dgm:spPr/>
      <dgm:t>
        <a:bodyPr/>
        <a:lstStyle/>
        <a:p>
          <a:endParaRPr lang="en-GB"/>
        </a:p>
      </dgm:t>
    </dgm:pt>
    <dgm:pt modelId="{D1475A4C-F133-4525-A2B3-80E4366D374D}" type="pres">
      <dgm:prSet presAssocID="{48660D7E-2868-4EA7-AE1F-16DC270D8762}" presName="cycle" presStyleCnt="0">
        <dgm:presLayoutVars>
          <dgm:dir/>
          <dgm:resizeHandles val="exact"/>
        </dgm:presLayoutVars>
      </dgm:prSet>
      <dgm:spPr/>
    </dgm:pt>
    <dgm:pt modelId="{78AFC618-6FDB-40E1-9481-D3D3EDBA8B89}" type="pres">
      <dgm:prSet presAssocID="{EA18589B-48D7-407C-9F77-B0C16058CCD4}" presName="node" presStyleLbl="node1" presStyleIdx="0" presStyleCnt="6" custScaleX="142733" custScaleY="129048">
        <dgm:presLayoutVars>
          <dgm:bulletEnabled val="1"/>
        </dgm:presLayoutVars>
      </dgm:prSet>
      <dgm:spPr/>
    </dgm:pt>
    <dgm:pt modelId="{9280CD62-EA0A-4670-BA95-BB1488886687}" type="pres">
      <dgm:prSet presAssocID="{EA18589B-48D7-407C-9F77-B0C16058CCD4}" presName="spNode" presStyleCnt="0"/>
      <dgm:spPr/>
    </dgm:pt>
    <dgm:pt modelId="{2E2826FD-78E3-4391-AA04-364CF4AF5A71}" type="pres">
      <dgm:prSet presAssocID="{BF14EF3C-AC98-4B7A-922E-0200C20FCAA7}" presName="sibTrans" presStyleLbl="sibTrans1D1" presStyleIdx="0" presStyleCnt="6"/>
      <dgm:spPr/>
    </dgm:pt>
    <dgm:pt modelId="{010CE070-95B4-4890-85D9-82692B8BCDE8}" type="pres">
      <dgm:prSet presAssocID="{C171AE55-B71E-4BE8-8A83-D40B73050A5A}" presName="node" presStyleLbl="node1" presStyleIdx="1" presStyleCnt="6" custScaleX="142733" custScaleY="129048" custRadScaleRad="100848" custRadScaleInc="68006">
        <dgm:presLayoutVars>
          <dgm:bulletEnabled val="1"/>
        </dgm:presLayoutVars>
      </dgm:prSet>
      <dgm:spPr/>
    </dgm:pt>
    <dgm:pt modelId="{7F029ECD-FAB0-4E8F-8F37-49C366E42432}" type="pres">
      <dgm:prSet presAssocID="{C171AE55-B71E-4BE8-8A83-D40B73050A5A}" presName="spNode" presStyleCnt="0"/>
      <dgm:spPr/>
    </dgm:pt>
    <dgm:pt modelId="{1AA45E0D-F5FF-4D85-819D-A55E6F429B92}" type="pres">
      <dgm:prSet presAssocID="{DFDF26C2-3E3B-41F2-BEA5-89119D806FF9}" presName="sibTrans" presStyleLbl="sibTrans1D1" presStyleIdx="1" presStyleCnt="6"/>
      <dgm:spPr/>
    </dgm:pt>
    <dgm:pt modelId="{365D366F-7B66-4D13-98C6-CB8ACB83BB56}" type="pres">
      <dgm:prSet presAssocID="{27C8008A-3847-4F3C-B3CE-312D41A30AAB}" presName="node" presStyleLbl="node1" presStyleIdx="2" presStyleCnt="6" custScaleX="142733" custScaleY="129048" custRadScaleRad="109593" custRadScaleInc="-9895">
        <dgm:presLayoutVars>
          <dgm:bulletEnabled val="1"/>
        </dgm:presLayoutVars>
      </dgm:prSet>
      <dgm:spPr/>
    </dgm:pt>
    <dgm:pt modelId="{20B1DB6D-5F6B-4198-9AAF-397E98891983}" type="pres">
      <dgm:prSet presAssocID="{27C8008A-3847-4F3C-B3CE-312D41A30AAB}" presName="spNode" presStyleCnt="0"/>
      <dgm:spPr/>
    </dgm:pt>
    <dgm:pt modelId="{CA2493F3-4DEE-4CA6-8463-AF8C9EB1082F}" type="pres">
      <dgm:prSet presAssocID="{049412ED-265A-40A6-8F1E-394D6911F2D3}" presName="sibTrans" presStyleLbl="sibTrans1D1" presStyleIdx="2" presStyleCnt="6"/>
      <dgm:spPr/>
    </dgm:pt>
    <dgm:pt modelId="{9E3E0FFC-75CB-45EF-B546-1E3E9C47A0D3}" type="pres">
      <dgm:prSet presAssocID="{852677A4-B131-44A8-B4C1-42D4FF494422}" presName="node" presStyleLbl="node1" presStyleIdx="3" presStyleCnt="6" custScaleX="142733" custScaleY="129048">
        <dgm:presLayoutVars>
          <dgm:bulletEnabled val="1"/>
        </dgm:presLayoutVars>
      </dgm:prSet>
      <dgm:spPr/>
    </dgm:pt>
    <dgm:pt modelId="{9C446F0B-14ED-41ED-93D7-F4CFD25E70F1}" type="pres">
      <dgm:prSet presAssocID="{852677A4-B131-44A8-B4C1-42D4FF494422}" presName="spNode" presStyleCnt="0"/>
      <dgm:spPr/>
    </dgm:pt>
    <dgm:pt modelId="{7518AC9A-A59E-4422-8C90-46C3F1664493}" type="pres">
      <dgm:prSet presAssocID="{8E7954AD-A726-483D-847F-ADF09B75E61E}" presName="sibTrans" presStyleLbl="sibTrans1D1" presStyleIdx="3" presStyleCnt="6"/>
      <dgm:spPr/>
    </dgm:pt>
    <dgm:pt modelId="{CA4ADF70-2ECB-4099-80E1-7F962333F0DE}" type="pres">
      <dgm:prSet presAssocID="{B1EF0CAE-1C7C-4B6D-96F0-FF5BD0A849E9}" presName="node" presStyleLbl="node1" presStyleIdx="4" presStyleCnt="6" custScaleX="142733" custScaleY="129048" custRadScaleRad="107972" custRadScaleInc="7601">
        <dgm:presLayoutVars>
          <dgm:bulletEnabled val="1"/>
        </dgm:presLayoutVars>
      </dgm:prSet>
      <dgm:spPr/>
    </dgm:pt>
    <dgm:pt modelId="{6CCC350F-1880-4955-ADC5-B10CA1200174}" type="pres">
      <dgm:prSet presAssocID="{B1EF0CAE-1C7C-4B6D-96F0-FF5BD0A849E9}" presName="spNode" presStyleCnt="0"/>
      <dgm:spPr/>
    </dgm:pt>
    <dgm:pt modelId="{8537B721-3812-4A20-98C7-6955DCDF24B9}" type="pres">
      <dgm:prSet presAssocID="{05D1339A-535B-4D32-8294-BE0F5DFE3DA5}" presName="sibTrans" presStyleLbl="sibTrans1D1" presStyleIdx="4" presStyleCnt="6"/>
      <dgm:spPr/>
    </dgm:pt>
    <dgm:pt modelId="{43638CA9-E6C4-43FC-88C4-74D7616D38EF}" type="pres">
      <dgm:prSet presAssocID="{EE5A0B5E-4243-4219-9B32-D3CBEDE46CE8}" presName="node" presStyleLbl="node1" presStyleIdx="5" presStyleCnt="6" custScaleX="142733" custScaleY="129048" custRadScaleRad="105419" custRadScaleInc="-84271">
        <dgm:presLayoutVars>
          <dgm:bulletEnabled val="1"/>
        </dgm:presLayoutVars>
      </dgm:prSet>
      <dgm:spPr/>
    </dgm:pt>
    <dgm:pt modelId="{258D374D-4183-4612-AE21-048E55222D8D}" type="pres">
      <dgm:prSet presAssocID="{EE5A0B5E-4243-4219-9B32-D3CBEDE46CE8}" presName="spNode" presStyleCnt="0"/>
      <dgm:spPr/>
    </dgm:pt>
    <dgm:pt modelId="{7BE8F622-A12D-4D93-9ECC-63F31C0BD483}" type="pres">
      <dgm:prSet presAssocID="{C24E5C50-8461-45EB-88DD-CC2D0415E0C9}" presName="sibTrans" presStyleLbl="sibTrans1D1" presStyleIdx="5" presStyleCnt="6"/>
      <dgm:spPr/>
    </dgm:pt>
  </dgm:ptLst>
  <dgm:cxnLst>
    <dgm:cxn modelId="{B9CA7E02-1099-4DFF-B7F7-B97D2DCB91B0}" type="presOf" srcId="{27C8008A-3847-4F3C-B3CE-312D41A30AAB}" destId="{365D366F-7B66-4D13-98C6-CB8ACB83BB56}" srcOrd="0" destOrd="0" presId="urn:microsoft.com/office/officeart/2005/8/layout/cycle6"/>
    <dgm:cxn modelId="{C69B1A04-3666-4FCD-857D-E58CABF20BBC}" type="presOf" srcId="{EE5A0B5E-4243-4219-9B32-D3CBEDE46CE8}" destId="{43638CA9-E6C4-43FC-88C4-74D7616D38EF}" srcOrd="0" destOrd="0" presId="urn:microsoft.com/office/officeart/2005/8/layout/cycle6"/>
    <dgm:cxn modelId="{622DF609-03DD-474B-B4BC-19B2524C23EF}" srcId="{48660D7E-2868-4EA7-AE1F-16DC270D8762}" destId="{27C8008A-3847-4F3C-B3CE-312D41A30AAB}" srcOrd="2" destOrd="0" parTransId="{F42CC479-AE19-4802-94A6-3108F8709072}" sibTransId="{049412ED-265A-40A6-8F1E-394D6911F2D3}"/>
    <dgm:cxn modelId="{5318B934-1A95-447E-B062-505BB71699C2}" type="presOf" srcId="{DFDF26C2-3E3B-41F2-BEA5-89119D806FF9}" destId="{1AA45E0D-F5FF-4D85-819D-A55E6F429B92}" srcOrd="0" destOrd="0" presId="urn:microsoft.com/office/officeart/2005/8/layout/cycle6"/>
    <dgm:cxn modelId="{43BC3D44-3CA5-4FBD-999E-71BBC18C0BF1}" type="presOf" srcId="{049412ED-265A-40A6-8F1E-394D6911F2D3}" destId="{CA2493F3-4DEE-4CA6-8463-AF8C9EB1082F}" srcOrd="0" destOrd="0" presId="urn:microsoft.com/office/officeart/2005/8/layout/cycle6"/>
    <dgm:cxn modelId="{30F2B04F-514E-4904-A7D3-BC9196736363}" srcId="{48660D7E-2868-4EA7-AE1F-16DC270D8762}" destId="{EA18589B-48D7-407C-9F77-B0C16058CCD4}" srcOrd="0" destOrd="0" parTransId="{75F198A6-A425-4A7A-80B3-1B57C00BDEB5}" sibTransId="{BF14EF3C-AC98-4B7A-922E-0200C20FCAA7}"/>
    <dgm:cxn modelId="{39FC9572-BBCA-4B8C-A697-87B50ECD6B65}" srcId="{48660D7E-2868-4EA7-AE1F-16DC270D8762}" destId="{852677A4-B131-44A8-B4C1-42D4FF494422}" srcOrd="3" destOrd="0" parTransId="{F793D82C-1147-45F1-8A84-3D870E02C6E1}" sibTransId="{8E7954AD-A726-483D-847F-ADF09B75E61E}"/>
    <dgm:cxn modelId="{8AD4E255-F5A0-4DA5-86B6-8D66CB2C11CB}" type="presOf" srcId="{852677A4-B131-44A8-B4C1-42D4FF494422}" destId="{9E3E0FFC-75CB-45EF-B546-1E3E9C47A0D3}" srcOrd="0" destOrd="0" presId="urn:microsoft.com/office/officeart/2005/8/layout/cycle6"/>
    <dgm:cxn modelId="{10065557-E0BE-4044-838F-D9F14A264A84}" type="presOf" srcId="{05D1339A-535B-4D32-8294-BE0F5DFE3DA5}" destId="{8537B721-3812-4A20-98C7-6955DCDF24B9}" srcOrd="0" destOrd="0" presId="urn:microsoft.com/office/officeart/2005/8/layout/cycle6"/>
    <dgm:cxn modelId="{AB20CE81-7A8B-4E28-B85B-D6B062DC5BF8}" type="presOf" srcId="{B1EF0CAE-1C7C-4B6D-96F0-FF5BD0A849E9}" destId="{CA4ADF70-2ECB-4099-80E1-7F962333F0DE}" srcOrd="0" destOrd="0" presId="urn:microsoft.com/office/officeart/2005/8/layout/cycle6"/>
    <dgm:cxn modelId="{6C00C484-B01A-4CC3-968F-0C1377E550B2}" srcId="{48660D7E-2868-4EA7-AE1F-16DC270D8762}" destId="{EE5A0B5E-4243-4219-9B32-D3CBEDE46CE8}" srcOrd="5" destOrd="0" parTransId="{AD59AF5E-B120-4DEC-B50F-F70F9C7C29AD}" sibTransId="{C24E5C50-8461-45EB-88DD-CC2D0415E0C9}"/>
    <dgm:cxn modelId="{E8EBA889-6EEC-434C-A970-EACE033527E4}" type="presOf" srcId="{BF14EF3C-AC98-4B7A-922E-0200C20FCAA7}" destId="{2E2826FD-78E3-4391-AA04-364CF4AF5A71}" srcOrd="0" destOrd="0" presId="urn:microsoft.com/office/officeart/2005/8/layout/cycle6"/>
    <dgm:cxn modelId="{BEAC6C91-8E11-4011-8BC8-365275BA338D}" srcId="{48660D7E-2868-4EA7-AE1F-16DC270D8762}" destId="{C171AE55-B71E-4BE8-8A83-D40B73050A5A}" srcOrd="1" destOrd="0" parTransId="{00119E0A-46C7-4A75-93E4-716DCCBB3853}" sibTransId="{DFDF26C2-3E3B-41F2-BEA5-89119D806FF9}"/>
    <dgm:cxn modelId="{62FC4A95-4FEF-4BE2-BBBC-4E5EDD28340A}" type="presOf" srcId="{48660D7E-2868-4EA7-AE1F-16DC270D8762}" destId="{D1475A4C-F133-4525-A2B3-80E4366D374D}" srcOrd="0" destOrd="0" presId="urn:microsoft.com/office/officeart/2005/8/layout/cycle6"/>
    <dgm:cxn modelId="{2625A8A2-4C13-4F1B-A66C-EA0E9C467D81}" srcId="{48660D7E-2868-4EA7-AE1F-16DC270D8762}" destId="{B1EF0CAE-1C7C-4B6D-96F0-FF5BD0A849E9}" srcOrd="4" destOrd="0" parTransId="{6F2192A9-6E3C-46E1-83BA-AF7ABEF9F57C}" sibTransId="{05D1339A-535B-4D32-8294-BE0F5DFE3DA5}"/>
    <dgm:cxn modelId="{2EBAE4A4-3D29-4561-BF09-4AE6CE74ECD9}" type="presOf" srcId="{EA18589B-48D7-407C-9F77-B0C16058CCD4}" destId="{78AFC618-6FDB-40E1-9481-D3D3EDBA8B89}" srcOrd="0" destOrd="0" presId="urn:microsoft.com/office/officeart/2005/8/layout/cycle6"/>
    <dgm:cxn modelId="{5B8F3BB2-08D0-48E2-A591-31B551F8CB1F}" type="presOf" srcId="{8E7954AD-A726-483D-847F-ADF09B75E61E}" destId="{7518AC9A-A59E-4422-8C90-46C3F1664493}" srcOrd="0" destOrd="0" presId="urn:microsoft.com/office/officeart/2005/8/layout/cycle6"/>
    <dgm:cxn modelId="{7A1EE0D6-30DC-4525-A9DB-8D057ABFC106}" type="presOf" srcId="{C24E5C50-8461-45EB-88DD-CC2D0415E0C9}" destId="{7BE8F622-A12D-4D93-9ECC-63F31C0BD483}" srcOrd="0" destOrd="0" presId="urn:microsoft.com/office/officeart/2005/8/layout/cycle6"/>
    <dgm:cxn modelId="{45A3ECF9-80FF-4080-A3C0-FF587C4EABB1}" type="presOf" srcId="{C171AE55-B71E-4BE8-8A83-D40B73050A5A}" destId="{010CE070-95B4-4890-85D9-82692B8BCDE8}" srcOrd="0" destOrd="0" presId="urn:microsoft.com/office/officeart/2005/8/layout/cycle6"/>
    <dgm:cxn modelId="{3CA0DBD9-DD25-4167-8EF5-1D3D60BEF874}" type="presParOf" srcId="{D1475A4C-F133-4525-A2B3-80E4366D374D}" destId="{78AFC618-6FDB-40E1-9481-D3D3EDBA8B89}" srcOrd="0" destOrd="0" presId="urn:microsoft.com/office/officeart/2005/8/layout/cycle6"/>
    <dgm:cxn modelId="{7ACF92D9-68A0-4D8B-8226-17B9ECFDED32}" type="presParOf" srcId="{D1475A4C-F133-4525-A2B3-80E4366D374D}" destId="{9280CD62-EA0A-4670-BA95-BB1488886687}" srcOrd="1" destOrd="0" presId="urn:microsoft.com/office/officeart/2005/8/layout/cycle6"/>
    <dgm:cxn modelId="{879E93F1-7B56-4452-96E4-CFF63C05E590}" type="presParOf" srcId="{D1475A4C-F133-4525-A2B3-80E4366D374D}" destId="{2E2826FD-78E3-4391-AA04-364CF4AF5A71}" srcOrd="2" destOrd="0" presId="urn:microsoft.com/office/officeart/2005/8/layout/cycle6"/>
    <dgm:cxn modelId="{6D3E8359-4659-4BB6-BDDE-D0A41DE81716}" type="presParOf" srcId="{D1475A4C-F133-4525-A2B3-80E4366D374D}" destId="{010CE070-95B4-4890-85D9-82692B8BCDE8}" srcOrd="3" destOrd="0" presId="urn:microsoft.com/office/officeart/2005/8/layout/cycle6"/>
    <dgm:cxn modelId="{30391E57-076A-42A9-87E2-E07274095F19}" type="presParOf" srcId="{D1475A4C-F133-4525-A2B3-80E4366D374D}" destId="{7F029ECD-FAB0-4E8F-8F37-49C366E42432}" srcOrd="4" destOrd="0" presId="urn:microsoft.com/office/officeart/2005/8/layout/cycle6"/>
    <dgm:cxn modelId="{817DE52B-30F9-4822-BF87-2605D70A6400}" type="presParOf" srcId="{D1475A4C-F133-4525-A2B3-80E4366D374D}" destId="{1AA45E0D-F5FF-4D85-819D-A55E6F429B92}" srcOrd="5" destOrd="0" presId="urn:microsoft.com/office/officeart/2005/8/layout/cycle6"/>
    <dgm:cxn modelId="{1EF8AB0F-02E0-4314-AA66-4AD368E5B692}" type="presParOf" srcId="{D1475A4C-F133-4525-A2B3-80E4366D374D}" destId="{365D366F-7B66-4D13-98C6-CB8ACB83BB56}" srcOrd="6" destOrd="0" presId="urn:microsoft.com/office/officeart/2005/8/layout/cycle6"/>
    <dgm:cxn modelId="{21E8BC22-6E77-4F6C-81F2-8584EF629C37}" type="presParOf" srcId="{D1475A4C-F133-4525-A2B3-80E4366D374D}" destId="{20B1DB6D-5F6B-4198-9AAF-397E98891983}" srcOrd="7" destOrd="0" presId="urn:microsoft.com/office/officeart/2005/8/layout/cycle6"/>
    <dgm:cxn modelId="{DB87D866-227B-48A9-BB71-BA9C8CB658D1}" type="presParOf" srcId="{D1475A4C-F133-4525-A2B3-80E4366D374D}" destId="{CA2493F3-4DEE-4CA6-8463-AF8C9EB1082F}" srcOrd="8" destOrd="0" presId="urn:microsoft.com/office/officeart/2005/8/layout/cycle6"/>
    <dgm:cxn modelId="{82D7865B-9937-430A-96D7-CF2308DF822A}" type="presParOf" srcId="{D1475A4C-F133-4525-A2B3-80E4366D374D}" destId="{9E3E0FFC-75CB-45EF-B546-1E3E9C47A0D3}" srcOrd="9" destOrd="0" presId="urn:microsoft.com/office/officeart/2005/8/layout/cycle6"/>
    <dgm:cxn modelId="{7CBFBA36-E365-4750-9B80-A6FA94DDF360}" type="presParOf" srcId="{D1475A4C-F133-4525-A2B3-80E4366D374D}" destId="{9C446F0B-14ED-41ED-93D7-F4CFD25E70F1}" srcOrd="10" destOrd="0" presId="urn:microsoft.com/office/officeart/2005/8/layout/cycle6"/>
    <dgm:cxn modelId="{4A84D024-9734-4BC1-AB87-EC332A13074C}" type="presParOf" srcId="{D1475A4C-F133-4525-A2B3-80E4366D374D}" destId="{7518AC9A-A59E-4422-8C90-46C3F1664493}" srcOrd="11" destOrd="0" presId="urn:microsoft.com/office/officeart/2005/8/layout/cycle6"/>
    <dgm:cxn modelId="{A47DA4B0-8802-42B2-A6C8-663CC1358454}" type="presParOf" srcId="{D1475A4C-F133-4525-A2B3-80E4366D374D}" destId="{CA4ADF70-2ECB-4099-80E1-7F962333F0DE}" srcOrd="12" destOrd="0" presId="urn:microsoft.com/office/officeart/2005/8/layout/cycle6"/>
    <dgm:cxn modelId="{6DA1D381-B7DA-4320-B82D-9711896FDEF2}" type="presParOf" srcId="{D1475A4C-F133-4525-A2B3-80E4366D374D}" destId="{6CCC350F-1880-4955-ADC5-B10CA1200174}" srcOrd="13" destOrd="0" presId="urn:microsoft.com/office/officeart/2005/8/layout/cycle6"/>
    <dgm:cxn modelId="{7BA83682-AD59-4340-8D02-6F6A67ADCDA9}" type="presParOf" srcId="{D1475A4C-F133-4525-A2B3-80E4366D374D}" destId="{8537B721-3812-4A20-98C7-6955DCDF24B9}" srcOrd="14" destOrd="0" presId="urn:microsoft.com/office/officeart/2005/8/layout/cycle6"/>
    <dgm:cxn modelId="{E5BF06EB-870B-4E66-A5BE-45900FD99876}" type="presParOf" srcId="{D1475A4C-F133-4525-A2B3-80E4366D374D}" destId="{43638CA9-E6C4-43FC-88C4-74D7616D38EF}" srcOrd="15" destOrd="0" presId="urn:microsoft.com/office/officeart/2005/8/layout/cycle6"/>
    <dgm:cxn modelId="{4B264345-ECB4-4EF9-9ECB-C2A80D340ADF}" type="presParOf" srcId="{D1475A4C-F133-4525-A2B3-80E4366D374D}" destId="{258D374D-4183-4612-AE21-048E55222D8D}" srcOrd="16" destOrd="0" presId="urn:microsoft.com/office/officeart/2005/8/layout/cycle6"/>
    <dgm:cxn modelId="{9C381034-19B8-46F4-A583-3DDD4B5CEAFF}" type="presParOf" srcId="{D1475A4C-F133-4525-A2B3-80E4366D374D}" destId="{7BE8F622-A12D-4D93-9ECC-63F31C0BD483}"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E48C75-00CD-4965-8032-ACF26F7A2571}" type="doc">
      <dgm:prSet loTypeId="urn:microsoft.com/office/officeart/2005/8/layout/hList7" loCatId="list" qsTypeId="urn:microsoft.com/office/officeart/2005/8/quickstyle/simple4" qsCatId="simple" csTypeId="urn:microsoft.com/office/officeart/2005/8/colors/accent1_3" csCatId="accent1" phldr="1"/>
      <dgm:spPr/>
      <dgm:t>
        <a:bodyPr/>
        <a:lstStyle/>
        <a:p>
          <a:endParaRPr lang="en-GB"/>
        </a:p>
      </dgm:t>
    </dgm:pt>
    <dgm:pt modelId="{6EA592B0-4DF0-4FA6-874B-0D04253165D8}">
      <dgm:prSet phldrT="[Text]" custT="1"/>
      <dgm:spPr/>
      <dgm:t>
        <a:bodyPr/>
        <a:lstStyle/>
        <a:p>
          <a:pPr algn="l"/>
          <a:r>
            <a:rPr lang="en-GB" sz="2700" b="0">
              <a:ln/>
              <a:latin typeface="+mn-lt"/>
            </a:rPr>
            <a:t>Limited clinical capacity</a:t>
          </a:r>
          <a:endParaRPr lang="en-GB" sz="2700" b="0" dirty="0">
            <a:latin typeface="+mn-lt"/>
          </a:endParaRPr>
        </a:p>
      </dgm:t>
    </dgm:pt>
    <dgm:pt modelId="{F7E86F38-E942-4185-8966-906228A191F1}" type="parTrans" cxnId="{25915577-03AE-4996-8EAD-0759C7382742}">
      <dgm:prSet/>
      <dgm:spPr/>
      <dgm:t>
        <a:bodyPr/>
        <a:lstStyle/>
        <a:p>
          <a:endParaRPr lang="en-GB" sz="2700">
            <a:solidFill>
              <a:schemeClr val="bg1"/>
            </a:solidFill>
            <a:latin typeface="+mn-lt"/>
          </a:endParaRPr>
        </a:p>
      </dgm:t>
    </dgm:pt>
    <dgm:pt modelId="{E8AE5786-237F-4424-A6C7-76695F52C925}" type="sibTrans" cxnId="{25915577-03AE-4996-8EAD-0759C7382742}">
      <dgm:prSet/>
      <dgm:spPr/>
      <dgm:t>
        <a:bodyPr/>
        <a:lstStyle/>
        <a:p>
          <a:endParaRPr lang="en-GB" sz="2700">
            <a:solidFill>
              <a:schemeClr val="bg1"/>
            </a:solidFill>
            <a:latin typeface="+mn-lt"/>
          </a:endParaRPr>
        </a:p>
      </dgm:t>
    </dgm:pt>
    <dgm:pt modelId="{97BE0029-B4BE-4B06-99E3-ED130BB96167}">
      <dgm:prSet phldrT="[Text]" custT="1"/>
      <dgm:spPr/>
      <dgm:t>
        <a:bodyPr/>
        <a:lstStyle/>
        <a:p>
          <a:pPr algn="l">
            <a:buNone/>
          </a:pPr>
          <a:r>
            <a:rPr lang="en-GB" sz="2700" dirty="0">
              <a:ln/>
              <a:latin typeface="+mn-lt"/>
            </a:rPr>
            <a:t>New solutions:</a:t>
          </a:r>
        </a:p>
        <a:p>
          <a:pPr algn="l">
            <a:buFont typeface="Arial" panose="020B0604020202020204" pitchFamily="34" charset="0"/>
            <a:buChar char="•"/>
          </a:pPr>
          <a:r>
            <a:rPr lang="en-GB" sz="2700" dirty="0">
              <a:ln/>
              <a:latin typeface="+mn-lt"/>
            </a:rPr>
            <a:t>?academy</a:t>
          </a:r>
        </a:p>
        <a:p>
          <a:pPr algn="l">
            <a:buNone/>
          </a:pPr>
          <a:r>
            <a:rPr lang="en-GB" sz="2700" dirty="0">
              <a:ln/>
              <a:latin typeface="+mn-lt"/>
            </a:rPr>
            <a:t>?peripatetic educators</a:t>
          </a:r>
          <a:endParaRPr lang="en-GB" sz="2700" dirty="0">
            <a:latin typeface="+mn-lt"/>
          </a:endParaRPr>
        </a:p>
      </dgm:t>
    </dgm:pt>
    <dgm:pt modelId="{5B802FBC-1258-4601-91CB-C1CF9BBC4F17}" type="parTrans" cxnId="{156AEB67-132B-4955-8DFD-C61BB8409013}">
      <dgm:prSet/>
      <dgm:spPr/>
      <dgm:t>
        <a:bodyPr/>
        <a:lstStyle/>
        <a:p>
          <a:endParaRPr lang="en-GB" sz="2700">
            <a:solidFill>
              <a:schemeClr val="bg1"/>
            </a:solidFill>
            <a:latin typeface="+mn-lt"/>
          </a:endParaRPr>
        </a:p>
      </dgm:t>
    </dgm:pt>
    <dgm:pt modelId="{87244806-9BC0-4B32-B645-00F797CEE212}" type="sibTrans" cxnId="{156AEB67-132B-4955-8DFD-C61BB8409013}">
      <dgm:prSet/>
      <dgm:spPr/>
      <dgm:t>
        <a:bodyPr/>
        <a:lstStyle/>
        <a:p>
          <a:endParaRPr lang="en-GB" sz="2700">
            <a:solidFill>
              <a:schemeClr val="bg1"/>
            </a:solidFill>
            <a:latin typeface="+mn-lt"/>
          </a:endParaRPr>
        </a:p>
      </dgm:t>
    </dgm:pt>
    <dgm:pt modelId="{C19D79C7-0B05-4D96-9579-D6A82136E0B9}">
      <dgm:prSet phldrT="[Text]" custT="1"/>
      <dgm:spPr/>
      <dgm:t>
        <a:bodyPr/>
        <a:lstStyle/>
        <a:p>
          <a:pPr algn="l"/>
          <a:r>
            <a:rPr lang="en-GB" sz="2700" dirty="0">
              <a:ln/>
              <a:latin typeface="+mn-lt"/>
            </a:rPr>
            <a:t>How to monitor quality and consistency of learning experience?</a:t>
          </a:r>
        </a:p>
      </dgm:t>
    </dgm:pt>
    <dgm:pt modelId="{7CBEA967-257A-45D9-9A26-590EE80ED211}" type="parTrans" cxnId="{BAFBB770-4E9D-434E-A3D3-902628A9BBCB}">
      <dgm:prSet/>
      <dgm:spPr/>
      <dgm:t>
        <a:bodyPr/>
        <a:lstStyle/>
        <a:p>
          <a:endParaRPr lang="en-GB" sz="2700">
            <a:solidFill>
              <a:schemeClr val="bg1"/>
            </a:solidFill>
            <a:latin typeface="+mn-lt"/>
          </a:endParaRPr>
        </a:p>
      </dgm:t>
    </dgm:pt>
    <dgm:pt modelId="{FE3D1348-04FE-466C-BF4D-616A3B4A518B}" type="sibTrans" cxnId="{BAFBB770-4E9D-434E-A3D3-902628A9BBCB}">
      <dgm:prSet/>
      <dgm:spPr/>
      <dgm:t>
        <a:bodyPr/>
        <a:lstStyle/>
        <a:p>
          <a:endParaRPr lang="en-GB" sz="2700">
            <a:solidFill>
              <a:schemeClr val="bg1"/>
            </a:solidFill>
            <a:latin typeface="+mn-lt"/>
          </a:endParaRPr>
        </a:p>
      </dgm:t>
    </dgm:pt>
    <dgm:pt modelId="{E219D275-8E6E-406B-BFA1-F8DA6A874E9B}" type="pres">
      <dgm:prSet presAssocID="{98E48C75-00CD-4965-8032-ACF26F7A2571}" presName="Name0" presStyleCnt="0">
        <dgm:presLayoutVars>
          <dgm:dir/>
          <dgm:resizeHandles val="exact"/>
        </dgm:presLayoutVars>
      </dgm:prSet>
      <dgm:spPr/>
    </dgm:pt>
    <dgm:pt modelId="{1A8F33B7-4446-4F77-B8EB-1CECB9BED1D5}" type="pres">
      <dgm:prSet presAssocID="{98E48C75-00CD-4965-8032-ACF26F7A2571}" presName="fgShape" presStyleLbl="fgShp" presStyleIdx="0" presStyleCnt="1"/>
      <dgm:spPr/>
    </dgm:pt>
    <dgm:pt modelId="{07B33907-82A7-46F7-89D9-9D1861A7D6DC}" type="pres">
      <dgm:prSet presAssocID="{98E48C75-00CD-4965-8032-ACF26F7A2571}" presName="linComp" presStyleCnt="0"/>
      <dgm:spPr/>
    </dgm:pt>
    <dgm:pt modelId="{30C07BFD-F78F-4B96-B0F1-F4D217831266}" type="pres">
      <dgm:prSet presAssocID="{6EA592B0-4DF0-4FA6-874B-0D04253165D8}" presName="compNode" presStyleCnt="0"/>
      <dgm:spPr/>
    </dgm:pt>
    <dgm:pt modelId="{44284728-9798-4C05-B33E-0A1B5C61B8DD}" type="pres">
      <dgm:prSet presAssocID="{6EA592B0-4DF0-4FA6-874B-0D04253165D8}" presName="bkgdShape" presStyleLbl="node1" presStyleIdx="0" presStyleCnt="3"/>
      <dgm:spPr/>
    </dgm:pt>
    <dgm:pt modelId="{ED1E01A9-253F-4E59-92ED-AB39F6C1A4FD}" type="pres">
      <dgm:prSet presAssocID="{6EA592B0-4DF0-4FA6-874B-0D04253165D8}" presName="nodeTx" presStyleLbl="node1" presStyleIdx="0" presStyleCnt="3">
        <dgm:presLayoutVars>
          <dgm:bulletEnabled val="1"/>
        </dgm:presLayoutVars>
      </dgm:prSet>
      <dgm:spPr/>
    </dgm:pt>
    <dgm:pt modelId="{7F152169-396B-4E18-BA9B-FCE8BA0AB56B}" type="pres">
      <dgm:prSet presAssocID="{6EA592B0-4DF0-4FA6-874B-0D04253165D8}" presName="invisiNode" presStyleLbl="node1" presStyleIdx="0" presStyleCnt="3"/>
      <dgm:spPr/>
    </dgm:pt>
    <dgm:pt modelId="{58757836-CC5C-4DB7-8AF4-8FC10586D3D5}" type="pres">
      <dgm:prSet presAssocID="{6EA592B0-4DF0-4FA6-874B-0D04253165D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453272B1-5A95-4F0E-A4A5-78C5631FBECC}" type="pres">
      <dgm:prSet presAssocID="{E8AE5786-237F-4424-A6C7-76695F52C925}" presName="sibTrans" presStyleLbl="sibTrans2D1" presStyleIdx="0" presStyleCnt="0"/>
      <dgm:spPr/>
    </dgm:pt>
    <dgm:pt modelId="{73AAC295-AB10-4958-9CCA-7B17E0084356}" type="pres">
      <dgm:prSet presAssocID="{97BE0029-B4BE-4B06-99E3-ED130BB96167}" presName="compNode" presStyleCnt="0"/>
      <dgm:spPr/>
    </dgm:pt>
    <dgm:pt modelId="{A3106BB2-AB26-464F-B2DA-6661AF5F4605}" type="pres">
      <dgm:prSet presAssocID="{97BE0029-B4BE-4B06-99E3-ED130BB96167}" presName="bkgdShape" presStyleLbl="node1" presStyleIdx="1" presStyleCnt="3"/>
      <dgm:spPr/>
    </dgm:pt>
    <dgm:pt modelId="{26FCEAEF-6C6E-45E7-9C2B-BA3095B9889B}" type="pres">
      <dgm:prSet presAssocID="{97BE0029-B4BE-4B06-99E3-ED130BB96167}" presName="nodeTx" presStyleLbl="node1" presStyleIdx="1" presStyleCnt="3">
        <dgm:presLayoutVars>
          <dgm:bulletEnabled val="1"/>
        </dgm:presLayoutVars>
      </dgm:prSet>
      <dgm:spPr/>
    </dgm:pt>
    <dgm:pt modelId="{14418430-7367-4987-B33F-ADAE8EBE9837}" type="pres">
      <dgm:prSet presAssocID="{97BE0029-B4BE-4B06-99E3-ED130BB96167}" presName="invisiNode" presStyleLbl="node1" presStyleIdx="1" presStyleCnt="3"/>
      <dgm:spPr/>
    </dgm:pt>
    <dgm:pt modelId="{4474380B-A73A-43BD-ABCB-DB923E9A9A8B}" type="pres">
      <dgm:prSet presAssocID="{97BE0029-B4BE-4B06-99E3-ED130BB9616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8B723D35-551E-41A2-BF3C-DB773C78F190}" type="pres">
      <dgm:prSet presAssocID="{87244806-9BC0-4B32-B645-00F797CEE212}" presName="sibTrans" presStyleLbl="sibTrans2D1" presStyleIdx="0" presStyleCnt="0"/>
      <dgm:spPr/>
    </dgm:pt>
    <dgm:pt modelId="{87F3A4EA-9049-4649-B7EF-686766CC4273}" type="pres">
      <dgm:prSet presAssocID="{C19D79C7-0B05-4D96-9579-D6A82136E0B9}" presName="compNode" presStyleCnt="0"/>
      <dgm:spPr/>
    </dgm:pt>
    <dgm:pt modelId="{80835649-2939-4B6E-860F-2752F707F0A5}" type="pres">
      <dgm:prSet presAssocID="{C19D79C7-0B05-4D96-9579-D6A82136E0B9}" presName="bkgdShape" presStyleLbl="node1" presStyleIdx="2" presStyleCnt="3"/>
      <dgm:spPr/>
    </dgm:pt>
    <dgm:pt modelId="{30D1B6EB-DFAC-436A-A676-B624B5D34C75}" type="pres">
      <dgm:prSet presAssocID="{C19D79C7-0B05-4D96-9579-D6A82136E0B9}" presName="nodeTx" presStyleLbl="node1" presStyleIdx="2" presStyleCnt="3">
        <dgm:presLayoutVars>
          <dgm:bulletEnabled val="1"/>
        </dgm:presLayoutVars>
      </dgm:prSet>
      <dgm:spPr/>
    </dgm:pt>
    <dgm:pt modelId="{2EB3462B-7DC3-4C75-A4E2-6CFC7773E3C0}" type="pres">
      <dgm:prSet presAssocID="{C19D79C7-0B05-4D96-9579-D6A82136E0B9}" presName="invisiNode" presStyleLbl="node1" presStyleIdx="2" presStyleCnt="3"/>
      <dgm:spPr/>
    </dgm:pt>
    <dgm:pt modelId="{61327920-0BD2-44F2-BC6E-AD06C839F5EF}" type="pres">
      <dgm:prSet presAssocID="{C19D79C7-0B05-4D96-9579-D6A82136E0B9}"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pt>
  </dgm:ptLst>
  <dgm:cxnLst>
    <dgm:cxn modelId="{352FFD01-6949-4634-A92D-CA925C341455}" type="presOf" srcId="{97BE0029-B4BE-4B06-99E3-ED130BB96167}" destId="{26FCEAEF-6C6E-45E7-9C2B-BA3095B9889B}" srcOrd="1" destOrd="0" presId="urn:microsoft.com/office/officeart/2005/8/layout/hList7"/>
    <dgm:cxn modelId="{F20D070C-5E35-4A07-8234-5A8767207F43}" type="presOf" srcId="{6EA592B0-4DF0-4FA6-874B-0D04253165D8}" destId="{ED1E01A9-253F-4E59-92ED-AB39F6C1A4FD}" srcOrd="1" destOrd="0" presId="urn:microsoft.com/office/officeart/2005/8/layout/hList7"/>
    <dgm:cxn modelId="{A29E1B12-5964-40A8-BA13-FB50B034EFF6}" type="presOf" srcId="{98E48C75-00CD-4965-8032-ACF26F7A2571}" destId="{E219D275-8E6E-406B-BFA1-F8DA6A874E9B}" srcOrd="0" destOrd="0" presId="urn:microsoft.com/office/officeart/2005/8/layout/hList7"/>
    <dgm:cxn modelId="{D676821E-2AEA-4952-82C6-B9E5643A2B80}" type="presOf" srcId="{87244806-9BC0-4B32-B645-00F797CEE212}" destId="{8B723D35-551E-41A2-BF3C-DB773C78F190}" srcOrd="0" destOrd="0" presId="urn:microsoft.com/office/officeart/2005/8/layout/hList7"/>
    <dgm:cxn modelId="{1B042166-5EDD-49FF-AA9E-825FDFF1791E}" type="presOf" srcId="{C19D79C7-0B05-4D96-9579-D6A82136E0B9}" destId="{80835649-2939-4B6E-860F-2752F707F0A5}" srcOrd="0" destOrd="0" presId="urn:microsoft.com/office/officeart/2005/8/layout/hList7"/>
    <dgm:cxn modelId="{156AEB67-132B-4955-8DFD-C61BB8409013}" srcId="{98E48C75-00CD-4965-8032-ACF26F7A2571}" destId="{97BE0029-B4BE-4B06-99E3-ED130BB96167}" srcOrd="1" destOrd="0" parTransId="{5B802FBC-1258-4601-91CB-C1CF9BBC4F17}" sibTransId="{87244806-9BC0-4B32-B645-00F797CEE212}"/>
    <dgm:cxn modelId="{AA4AAD70-97B3-4219-BD8C-F012F9D2C156}" type="presOf" srcId="{6EA592B0-4DF0-4FA6-874B-0D04253165D8}" destId="{44284728-9798-4C05-B33E-0A1B5C61B8DD}" srcOrd="0" destOrd="0" presId="urn:microsoft.com/office/officeart/2005/8/layout/hList7"/>
    <dgm:cxn modelId="{BAFBB770-4E9D-434E-A3D3-902628A9BBCB}" srcId="{98E48C75-00CD-4965-8032-ACF26F7A2571}" destId="{C19D79C7-0B05-4D96-9579-D6A82136E0B9}" srcOrd="2" destOrd="0" parTransId="{7CBEA967-257A-45D9-9A26-590EE80ED211}" sibTransId="{FE3D1348-04FE-466C-BF4D-616A3B4A518B}"/>
    <dgm:cxn modelId="{2EC18E52-3271-42A7-8B6D-98798F1E55F9}" type="presOf" srcId="{E8AE5786-237F-4424-A6C7-76695F52C925}" destId="{453272B1-5A95-4F0E-A4A5-78C5631FBECC}" srcOrd="0" destOrd="0" presId="urn:microsoft.com/office/officeart/2005/8/layout/hList7"/>
    <dgm:cxn modelId="{25915577-03AE-4996-8EAD-0759C7382742}" srcId="{98E48C75-00CD-4965-8032-ACF26F7A2571}" destId="{6EA592B0-4DF0-4FA6-874B-0D04253165D8}" srcOrd="0" destOrd="0" parTransId="{F7E86F38-E942-4185-8966-906228A191F1}" sibTransId="{E8AE5786-237F-4424-A6C7-76695F52C925}"/>
    <dgm:cxn modelId="{F78D8EB0-9EDB-45BC-AF2A-314FDE375620}" type="presOf" srcId="{C19D79C7-0B05-4D96-9579-D6A82136E0B9}" destId="{30D1B6EB-DFAC-436A-A676-B624B5D34C75}" srcOrd="1" destOrd="0" presId="urn:microsoft.com/office/officeart/2005/8/layout/hList7"/>
    <dgm:cxn modelId="{FCA05ACD-513E-4B0F-9BC5-E422963F07CA}" type="presOf" srcId="{97BE0029-B4BE-4B06-99E3-ED130BB96167}" destId="{A3106BB2-AB26-464F-B2DA-6661AF5F4605}" srcOrd="0" destOrd="0" presId="urn:microsoft.com/office/officeart/2005/8/layout/hList7"/>
    <dgm:cxn modelId="{B77D79F5-009F-4523-B027-A30B7D135FC1}" type="presParOf" srcId="{E219D275-8E6E-406B-BFA1-F8DA6A874E9B}" destId="{1A8F33B7-4446-4F77-B8EB-1CECB9BED1D5}" srcOrd="0" destOrd="0" presId="urn:microsoft.com/office/officeart/2005/8/layout/hList7"/>
    <dgm:cxn modelId="{415A81B6-4D2B-4C07-AE68-D8A9BAFCB67A}" type="presParOf" srcId="{E219D275-8E6E-406B-BFA1-F8DA6A874E9B}" destId="{07B33907-82A7-46F7-89D9-9D1861A7D6DC}" srcOrd="1" destOrd="0" presId="urn:microsoft.com/office/officeart/2005/8/layout/hList7"/>
    <dgm:cxn modelId="{32FE0291-12A9-4F73-956D-E7133C9B4618}" type="presParOf" srcId="{07B33907-82A7-46F7-89D9-9D1861A7D6DC}" destId="{30C07BFD-F78F-4B96-B0F1-F4D217831266}" srcOrd="0" destOrd="0" presId="urn:microsoft.com/office/officeart/2005/8/layout/hList7"/>
    <dgm:cxn modelId="{AEC1D476-0C0D-4C70-B442-99D98140D0C8}" type="presParOf" srcId="{30C07BFD-F78F-4B96-B0F1-F4D217831266}" destId="{44284728-9798-4C05-B33E-0A1B5C61B8DD}" srcOrd="0" destOrd="0" presId="urn:microsoft.com/office/officeart/2005/8/layout/hList7"/>
    <dgm:cxn modelId="{8A33019E-2E3D-49D4-93DD-721E8DB30409}" type="presParOf" srcId="{30C07BFD-F78F-4B96-B0F1-F4D217831266}" destId="{ED1E01A9-253F-4E59-92ED-AB39F6C1A4FD}" srcOrd="1" destOrd="0" presId="urn:microsoft.com/office/officeart/2005/8/layout/hList7"/>
    <dgm:cxn modelId="{015889B8-37D6-4B20-844D-EF05F72AC2CE}" type="presParOf" srcId="{30C07BFD-F78F-4B96-B0F1-F4D217831266}" destId="{7F152169-396B-4E18-BA9B-FCE8BA0AB56B}" srcOrd="2" destOrd="0" presId="urn:microsoft.com/office/officeart/2005/8/layout/hList7"/>
    <dgm:cxn modelId="{71000449-0119-44BB-B636-E12B3BE5E674}" type="presParOf" srcId="{30C07BFD-F78F-4B96-B0F1-F4D217831266}" destId="{58757836-CC5C-4DB7-8AF4-8FC10586D3D5}" srcOrd="3" destOrd="0" presId="urn:microsoft.com/office/officeart/2005/8/layout/hList7"/>
    <dgm:cxn modelId="{CD3AD001-D088-471D-9325-EDCE1EB4B0C7}" type="presParOf" srcId="{07B33907-82A7-46F7-89D9-9D1861A7D6DC}" destId="{453272B1-5A95-4F0E-A4A5-78C5631FBECC}" srcOrd="1" destOrd="0" presId="urn:microsoft.com/office/officeart/2005/8/layout/hList7"/>
    <dgm:cxn modelId="{2E966759-0FA6-4DD2-86A1-697785C67D2F}" type="presParOf" srcId="{07B33907-82A7-46F7-89D9-9D1861A7D6DC}" destId="{73AAC295-AB10-4958-9CCA-7B17E0084356}" srcOrd="2" destOrd="0" presId="urn:microsoft.com/office/officeart/2005/8/layout/hList7"/>
    <dgm:cxn modelId="{36B259C5-2B5E-4B8D-B0FD-5C029AA9FABD}" type="presParOf" srcId="{73AAC295-AB10-4958-9CCA-7B17E0084356}" destId="{A3106BB2-AB26-464F-B2DA-6661AF5F4605}" srcOrd="0" destOrd="0" presId="urn:microsoft.com/office/officeart/2005/8/layout/hList7"/>
    <dgm:cxn modelId="{44A8A63D-24A2-4FD5-B567-03C24ED91C71}" type="presParOf" srcId="{73AAC295-AB10-4958-9CCA-7B17E0084356}" destId="{26FCEAEF-6C6E-45E7-9C2B-BA3095B9889B}" srcOrd="1" destOrd="0" presId="urn:microsoft.com/office/officeart/2005/8/layout/hList7"/>
    <dgm:cxn modelId="{3B2ACD17-DBBE-44BF-86CA-9C6A5A434CAF}" type="presParOf" srcId="{73AAC295-AB10-4958-9CCA-7B17E0084356}" destId="{14418430-7367-4987-B33F-ADAE8EBE9837}" srcOrd="2" destOrd="0" presId="urn:microsoft.com/office/officeart/2005/8/layout/hList7"/>
    <dgm:cxn modelId="{2AE9ADFF-69F9-48FF-80A3-948BF534FD1A}" type="presParOf" srcId="{73AAC295-AB10-4958-9CCA-7B17E0084356}" destId="{4474380B-A73A-43BD-ABCB-DB923E9A9A8B}" srcOrd="3" destOrd="0" presId="urn:microsoft.com/office/officeart/2005/8/layout/hList7"/>
    <dgm:cxn modelId="{1BDB7A48-BD34-47B0-B74C-CB39D0B58011}" type="presParOf" srcId="{07B33907-82A7-46F7-89D9-9D1861A7D6DC}" destId="{8B723D35-551E-41A2-BF3C-DB773C78F190}" srcOrd="3" destOrd="0" presId="urn:microsoft.com/office/officeart/2005/8/layout/hList7"/>
    <dgm:cxn modelId="{C8C17827-31E3-47AB-BB63-7B027428F19F}" type="presParOf" srcId="{07B33907-82A7-46F7-89D9-9D1861A7D6DC}" destId="{87F3A4EA-9049-4649-B7EF-686766CC4273}" srcOrd="4" destOrd="0" presId="urn:microsoft.com/office/officeart/2005/8/layout/hList7"/>
    <dgm:cxn modelId="{B90F2053-E2ED-4520-B581-0DF24E6A0653}" type="presParOf" srcId="{87F3A4EA-9049-4649-B7EF-686766CC4273}" destId="{80835649-2939-4B6E-860F-2752F707F0A5}" srcOrd="0" destOrd="0" presId="urn:microsoft.com/office/officeart/2005/8/layout/hList7"/>
    <dgm:cxn modelId="{2F2B914A-EE62-44FD-957D-3B7CEA3B87D0}" type="presParOf" srcId="{87F3A4EA-9049-4649-B7EF-686766CC4273}" destId="{30D1B6EB-DFAC-436A-A676-B624B5D34C75}" srcOrd="1" destOrd="0" presId="urn:microsoft.com/office/officeart/2005/8/layout/hList7"/>
    <dgm:cxn modelId="{91C24874-FD86-4737-8C02-C66BCC94FCCA}" type="presParOf" srcId="{87F3A4EA-9049-4649-B7EF-686766CC4273}" destId="{2EB3462B-7DC3-4C75-A4E2-6CFC7773E3C0}" srcOrd="2" destOrd="0" presId="urn:microsoft.com/office/officeart/2005/8/layout/hList7"/>
    <dgm:cxn modelId="{790CF129-027F-42E3-A495-7C98A66EC726}" type="presParOf" srcId="{87F3A4EA-9049-4649-B7EF-686766CC4273}" destId="{61327920-0BD2-44F2-BC6E-AD06C839F5E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EF283-6994-48D9-86A9-143571DF9E3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8024A992-40FB-4EB6-B80C-CF705AEF1382}">
      <dgm:prSet phldrT="[Text]" custT="1"/>
      <dgm:spPr/>
      <dgm:t>
        <a:bodyPr/>
        <a:lstStyle/>
        <a:p>
          <a:r>
            <a:rPr lang="en-GB" sz="1800" dirty="0"/>
            <a:t>Clinical competency assessment one of the most important aspects of CASE accreditation.</a:t>
          </a:r>
        </a:p>
      </dgm:t>
    </dgm:pt>
    <dgm:pt modelId="{293BB023-A015-49B6-BF3A-1F6EDA82B9F5}" type="parTrans" cxnId="{6AB36754-4CCC-4482-BC7B-4672870870CE}">
      <dgm:prSet/>
      <dgm:spPr/>
      <dgm:t>
        <a:bodyPr/>
        <a:lstStyle/>
        <a:p>
          <a:endParaRPr lang="en-GB" sz="1800"/>
        </a:p>
      </dgm:t>
    </dgm:pt>
    <dgm:pt modelId="{8A91CA85-6DB3-4B68-BBF8-A9C060AB6477}" type="sibTrans" cxnId="{6AB36754-4CCC-4482-BC7B-4672870870CE}">
      <dgm:prSet/>
      <dgm:spPr/>
      <dgm:t>
        <a:bodyPr/>
        <a:lstStyle/>
        <a:p>
          <a:endParaRPr lang="en-GB" sz="1800"/>
        </a:p>
      </dgm:t>
    </dgm:pt>
    <dgm:pt modelId="{73DE9ECA-09B1-4F10-9433-F28454832878}">
      <dgm:prSet phldrT="[Text]" custT="1"/>
      <dgm:spPr/>
      <dgm:t>
        <a:bodyPr/>
        <a:lstStyle/>
        <a:p>
          <a:r>
            <a:rPr lang="en-GB" sz="1800" dirty="0"/>
            <a:t>Need robust, fair and consistent processes = diligence</a:t>
          </a:r>
        </a:p>
      </dgm:t>
    </dgm:pt>
    <dgm:pt modelId="{4E1706D8-811B-4E79-AB5F-521FD6002D82}" type="parTrans" cxnId="{ECEE512B-6BFE-4F82-858C-8CA900B0A365}">
      <dgm:prSet/>
      <dgm:spPr/>
      <dgm:t>
        <a:bodyPr/>
        <a:lstStyle/>
        <a:p>
          <a:endParaRPr lang="en-GB" sz="1800"/>
        </a:p>
      </dgm:t>
    </dgm:pt>
    <dgm:pt modelId="{45AF90EB-B402-459F-B058-437A88E35A21}" type="sibTrans" cxnId="{ECEE512B-6BFE-4F82-858C-8CA900B0A365}">
      <dgm:prSet/>
      <dgm:spPr/>
      <dgm:t>
        <a:bodyPr/>
        <a:lstStyle/>
        <a:p>
          <a:endParaRPr lang="en-GB" sz="1800"/>
        </a:p>
      </dgm:t>
    </dgm:pt>
    <dgm:pt modelId="{B4F45086-389E-4E9B-B01D-717728021706}">
      <dgm:prSet phldrT="[Text]" custT="1"/>
      <dgm:spPr/>
      <dgm:t>
        <a:bodyPr/>
        <a:lstStyle/>
        <a:p>
          <a:r>
            <a:rPr lang="en-GB" sz="1800" dirty="0"/>
            <a:t>Innovation is encouraged. </a:t>
          </a:r>
        </a:p>
        <a:p>
          <a:r>
            <a:rPr lang="en-GB" sz="1800" dirty="0"/>
            <a:t>Need to review &amp; map to CASE requirements</a:t>
          </a:r>
        </a:p>
      </dgm:t>
    </dgm:pt>
    <dgm:pt modelId="{C250775B-6448-4DC4-954E-631427236F0C}" type="parTrans" cxnId="{487D0B4F-6E96-467E-8EE4-23AF34EA1EBF}">
      <dgm:prSet/>
      <dgm:spPr/>
      <dgm:t>
        <a:bodyPr/>
        <a:lstStyle/>
        <a:p>
          <a:endParaRPr lang="en-GB" sz="1800"/>
        </a:p>
      </dgm:t>
    </dgm:pt>
    <dgm:pt modelId="{B35F012B-A8A7-4E11-930C-C19AAE7B3935}" type="sibTrans" cxnId="{487D0B4F-6E96-467E-8EE4-23AF34EA1EBF}">
      <dgm:prSet/>
      <dgm:spPr/>
      <dgm:t>
        <a:bodyPr/>
        <a:lstStyle/>
        <a:p>
          <a:endParaRPr lang="en-GB" sz="1800"/>
        </a:p>
      </dgm:t>
    </dgm:pt>
    <dgm:pt modelId="{862AAD88-23DA-4BA3-9FCF-9DC984C1F15A}">
      <dgm:prSet custT="1"/>
      <dgm:spPr/>
      <dgm:t>
        <a:bodyPr/>
        <a:lstStyle/>
        <a:p>
          <a:r>
            <a:rPr lang="en-GB" sz="1800" dirty="0"/>
            <a:t>Triangulation = faculty, students, clinical</a:t>
          </a:r>
        </a:p>
        <a:p>
          <a:r>
            <a:rPr lang="en-GB" sz="1800" dirty="0"/>
            <a:t>Be strong, collaborative and consistent</a:t>
          </a:r>
        </a:p>
      </dgm:t>
    </dgm:pt>
    <dgm:pt modelId="{868DF65D-9BE6-48DE-A4AC-8F54F8708712}" type="parTrans" cxnId="{A8BFF182-B078-47BA-A82C-4BC617341456}">
      <dgm:prSet/>
      <dgm:spPr/>
      <dgm:t>
        <a:bodyPr/>
        <a:lstStyle/>
        <a:p>
          <a:endParaRPr lang="en-GB" sz="1800"/>
        </a:p>
      </dgm:t>
    </dgm:pt>
    <dgm:pt modelId="{2529449E-268B-4DF1-BFA5-43B9C129E965}" type="sibTrans" cxnId="{A8BFF182-B078-47BA-A82C-4BC617341456}">
      <dgm:prSet/>
      <dgm:spPr/>
      <dgm:t>
        <a:bodyPr/>
        <a:lstStyle/>
        <a:p>
          <a:endParaRPr lang="en-GB" sz="1800"/>
        </a:p>
      </dgm:t>
    </dgm:pt>
    <dgm:pt modelId="{958674F1-601B-432F-90B0-7AD5154C9E4C}" type="pres">
      <dgm:prSet presAssocID="{D13EF283-6994-48D9-86A9-143571DF9E37}" presName="linear" presStyleCnt="0">
        <dgm:presLayoutVars>
          <dgm:dir/>
          <dgm:animLvl val="lvl"/>
          <dgm:resizeHandles val="exact"/>
        </dgm:presLayoutVars>
      </dgm:prSet>
      <dgm:spPr/>
    </dgm:pt>
    <dgm:pt modelId="{F33FE61C-8B4E-44DF-9EA8-08667A3706CF}" type="pres">
      <dgm:prSet presAssocID="{8024A992-40FB-4EB6-B80C-CF705AEF1382}" presName="parentLin" presStyleCnt="0"/>
      <dgm:spPr/>
    </dgm:pt>
    <dgm:pt modelId="{1D02A0BD-3206-4F29-A979-BBEFBD8D22E4}" type="pres">
      <dgm:prSet presAssocID="{8024A992-40FB-4EB6-B80C-CF705AEF1382}" presName="parentLeftMargin" presStyleLbl="node1" presStyleIdx="0" presStyleCnt="4"/>
      <dgm:spPr/>
    </dgm:pt>
    <dgm:pt modelId="{B847355F-A15C-42FB-BAC3-E54B1821C8AE}" type="pres">
      <dgm:prSet presAssocID="{8024A992-40FB-4EB6-B80C-CF705AEF1382}" presName="parentText" presStyleLbl="node1" presStyleIdx="0" presStyleCnt="4">
        <dgm:presLayoutVars>
          <dgm:chMax val="0"/>
          <dgm:bulletEnabled val="1"/>
        </dgm:presLayoutVars>
      </dgm:prSet>
      <dgm:spPr/>
    </dgm:pt>
    <dgm:pt modelId="{1B9A3BC3-31AE-4940-8B37-443F0FA237B7}" type="pres">
      <dgm:prSet presAssocID="{8024A992-40FB-4EB6-B80C-CF705AEF1382}" presName="negativeSpace" presStyleCnt="0"/>
      <dgm:spPr/>
    </dgm:pt>
    <dgm:pt modelId="{7DDAB895-4039-4285-A59B-74292015C51E}" type="pres">
      <dgm:prSet presAssocID="{8024A992-40FB-4EB6-B80C-CF705AEF1382}" presName="childText" presStyleLbl="conFgAcc1" presStyleIdx="0" presStyleCnt="4">
        <dgm:presLayoutVars>
          <dgm:bulletEnabled val="1"/>
        </dgm:presLayoutVars>
      </dgm:prSet>
      <dgm:spPr/>
    </dgm:pt>
    <dgm:pt modelId="{9FEF1A77-D802-4A60-B07C-A3DA83D64CB8}" type="pres">
      <dgm:prSet presAssocID="{8A91CA85-6DB3-4B68-BBF8-A9C060AB6477}" presName="spaceBetweenRectangles" presStyleCnt="0"/>
      <dgm:spPr/>
    </dgm:pt>
    <dgm:pt modelId="{CADF8872-3342-4243-B3FC-4009CABEAD45}" type="pres">
      <dgm:prSet presAssocID="{73DE9ECA-09B1-4F10-9433-F28454832878}" presName="parentLin" presStyleCnt="0"/>
      <dgm:spPr/>
    </dgm:pt>
    <dgm:pt modelId="{CBFF282E-CDAF-421B-BF47-B12C510A3971}" type="pres">
      <dgm:prSet presAssocID="{73DE9ECA-09B1-4F10-9433-F28454832878}" presName="parentLeftMargin" presStyleLbl="node1" presStyleIdx="0" presStyleCnt="4"/>
      <dgm:spPr/>
    </dgm:pt>
    <dgm:pt modelId="{0038106A-03C6-443D-A8C1-AE9CCACB337F}" type="pres">
      <dgm:prSet presAssocID="{73DE9ECA-09B1-4F10-9433-F28454832878}" presName="parentText" presStyleLbl="node1" presStyleIdx="1" presStyleCnt="4">
        <dgm:presLayoutVars>
          <dgm:chMax val="0"/>
          <dgm:bulletEnabled val="1"/>
        </dgm:presLayoutVars>
      </dgm:prSet>
      <dgm:spPr/>
    </dgm:pt>
    <dgm:pt modelId="{3EC2EB72-B306-4E5C-A499-41FB46FA821D}" type="pres">
      <dgm:prSet presAssocID="{73DE9ECA-09B1-4F10-9433-F28454832878}" presName="negativeSpace" presStyleCnt="0"/>
      <dgm:spPr/>
    </dgm:pt>
    <dgm:pt modelId="{9B2A4DB3-E804-44BE-92A6-1456178B62DD}" type="pres">
      <dgm:prSet presAssocID="{73DE9ECA-09B1-4F10-9433-F28454832878}" presName="childText" presStyleLbl="conFgAcc1" presStyleIdx="1" presStyleCnt="4">
        <dgm:presLayoutVars>
          <dgm:bulletEnabled val="1"/>
        </dgm:presLayoutVars>
      </dgm:prSet>
      <dgm:spPr/>
    </dgm:pt>
    <dgm:pt modelId="{674BAF43-4A51-4B21-BD2C-8D59174715BD}" type="pres">
      <dgm:prSet presAssocID="{45AF90EB-B402-459F-B058-437A88E35A21}" presName="spaceBetweenRectangles" presStyleCnt="0"/>
      <dgm:spPr/>
    </dgm:pt>
    <dgm:pt modelId="{DD7B3D15-C1B1-44E8-84B7-E1C5CDF179F3}" type="pres">
      <dgm:prSet presAssocID="{B4F45086-389E-4E9B-B01D-717728021706}" presName="parentLin" presStyleCnt="0"/>
      <dgm:spPr/>
    </dgm:pt>
    <dgm:pt modelId="{0F057A70-7275-4E58-AC23-7968908CFB30}" type="pres">
      <dgm:prSet presAssocID="{B4F45086-389E-4E9B-B01D-717728021706}" presName="parentLeftMargin" presStyleLbl="node1" presStyleIdx="1" presStyleCnt="4"/>
      <dgm:spPr/>
    </dgm:pt>
    <dgm:pt modelId="{7BE4F609-2564-43CD-82DC-83B47EBDFA19}" type="pres">
      <dgm:prSet presAssocID="{B4F45086-389E-4E9B-B01D-717728021706}" presName="parentText" presStyleLbl="node1" presStyleIdx="2" presStyleCnt="4">
        <dgm:presLayoutVars>
          <dgm:chMax val="0"/>
          <dgm:bulletEnabled val="1"/>
        </dgm:presLayoutVars>
      </dgm:prSet>
      <dgm:spPr/>
    </dgm:pt>
    <dgm:pt modelId="{B02DE6AC-73FA-4255-A383-009A6AB23558}" type="pres">
      <dgm:prSet presAssocID="{B4F45086-389E-4E9B-B01D-717728021706}" presName="negativeSpace" presStyleCnt="0"/>
      <dgm:spPr/>
    </dgm:pt>
    <dgm:pt modelId="{8FF5CFA4-A3ED-4B11-9FBB-41F980488DE9}" type="pres">
      <dgm:prSet presAssocID="{B4F45086-389E-4E9B-B01D-717728021706}" presName="childText" presStyleLbl="conFgAcc1" presStyleIdx="2" presStyleCnt="4">
        <dgm:presLayoutVars>
          <dgm:bulletEnabled val="1"/>
        </dgm:presLayoutVars>
      </dgm:prSet>
      <dgm:spPr/>
    </dgm:pt>
    <dgm:pt modelId="{3603C93F-8DD1-4064-9F4D-76FCFAF8BA7B}" type="pres">
      <dgm:prSet presAssocID="{B35F012B-A8A7-4E11-930C-C19AAE7B3935}" presName="spaceBetweenRectangles" presStyleCnt="0"/>
      <dgm:spPr/>
    </dgm:pt>
    <dgm:pt modelId="{8777D987-2499-4726-80C8-1EA3C702A010}" type="pres">
      <dgm:prSet presAssocID="{862AAD88-23DA-4BA3-9FCF-9DC984C1F15A}" presName="parentLin" presStyleCnt="0"/>
      <dgm:spPr/>
    </dgm:pt>
    <dgm:pt modelId="{6D6B41CA-E12B-44CE-986D-C313AB0A988D}" type="pres">
      <dgm:prSet presAssocID="{862AAD88-23DA-4BA3-9FCF-9DC984C1F15A}" presName="parentLeftMargin" presStyleLbl="node1" presStyleIdx="2" presStyleCnt="4"/>
      <dgm:spPr/>
    </dgm:pt>
    <dgm:pt modelId="{01B42D8B-369C-4CBF-B7E2-52CD71221F31}" type="pres">
      <dgm:prSet presAssocID="{862AAD88-23DA-4BA3-9FCF-9DC984C1F15A}" presName="parentText" presStyleLbl="node1" presStyleIdx="3" presStyleCnt="4">
        <dgm:presLayoutVars>
          <dgm:chMax val="0"/>
          <dgm:bulletEnabled val="1"/>
        </dgm:presLayoutVars>
      </dgm:prSet>
      <dgm:spPr/>
    </dgm:pt>
    <dgm:pt modelId="{49313E13-51E0-4C0F-B312-DBEFB732532F}" type="pres">
      <dgm:prSet presAssocID="{862AAD88-23DA-4BA3-9FCF-9DC984C1F15A}" presName="negativeSpace" presStyleCnt="0"/>
      <dgm:spPr/>
    </dgm:pt>
    <dgm:pt modelId="{88DA734C-F702-442B-9787-30396C662186}" type="pres">
      <dgm:prSet presAssocID="{862AAD88-23DA-4BA3-9FCF-9DC984C1F15A}" presName="childText" presStyleLbl="conFgAcc1" presStyleIdx="3" presStyleCnt="4">
        <dgm:presLayoutVars>
          <dgm:bulletEnabled val="1"/>
        </dgm:presLayoutVars>
      </dgm:prSet>
      <dgm:spPr/>
    </dgm:pt>
  </dgm:ptLst>
  <dgm:cxnLst>
    <dgm:cxn modelId="{45410707-EB20-4C03-BE69-792B79A246D0}" type="presOf" srcId="{D13EF283-6994-48D9-86A9-143571DF9E37}" destId="{958674F1-601B-432F-90B0-7AD5154C9E4C}" srcOrd="0" destOrd="0" presId="urn:microsoft.com/office/officeart/2005/8/layout/list1"/>
    <dgm:cxn modelId="{8927E51A-429B-4F25-90F1-477E99650DAD}" type="presOf" srcId="{8024A992-40FB-4EB6-B80C-CF705AEF1382}" destId="{B847355F-A15C-42FB-BAC3-E54B1821C8AE}" srcOrd="1" destOrd="0" presId="urn:microsoft.com/office/officeart/2005/8/layout/list1"/>
    <dgm:cxn modelId="{7677D21B-9975-4BE6-B432-19D35FA55F94}" type="presOf" srcId="{862AAD88-23DA-4BA3-9FCF-9DC984C1F15A}" destId="{01B42D8B-369C-4CBF-B7E2-52CD71221F31}" srcOrd="1" destOrd="0" presId="urn:microsoft.com/office/officeart/2005/8/layout/list1"/>
    <dgm:cxn modelId="{ECEE512B-6BFE-4F82-858C-8CA900B0A365}" srcId="{D13EF283-6994-48D9-86A9-143571DF9E37}" destId="{73DE9ECA-09B1-4F10-9433-F28454832878}" srcOrd="1" destOrd="0" parTransId="{4E1706D8-811B-4E79-AB5F-521FD6002D82}" sibTransId="{45AF90EB-B402-459F-B058-437A88E35A21}"/>
    <dgm:cxn modelId="{78FDF72B-EA74-4276-8E18-C30EEB55D595}" type="presOf" srcId="{73DE9ECA-09B1-4F10-9433-F28454832878}" destId="{0038106A-03C6-443D-A8C1-AE9CCACB337F}" srcOrd="1" destOrd="0" presId="urn:microsoft.com/office/officeart/2005/8/layout/list1"/>
    <dgm:cxn modelId="{6E8A6F36-517E-47CB-B86D-1520DA692938}" type="presOf" srcId="{B4F45086-389E-4E9B-B01D-717728021706}" destId="{7BE4F609-2564-43CD-82DC-83B47EBDFA19}" srcOrd="1" destOrd="0" presId="urn:microsoft.com/office/officeart/2005/8/layout/list1"/>
    <dgm:cxn modelId="{2465A84D-8FD6-4338-BE19-D2EFA700AC1C}" type="presOf" srcId="{8024A992-40FB-4EB6-B80C-CF705AEF1382}" destId="{1D02A0BD-3206-4F29-A979-BBEFBD8D22E4}" srcOrd="0" destOrd="0" presId="urn:microsoft.com/office/officeart/2005/8/layout/list1"/>
    <dgm:cxn modelId="{E2ABCA6D-51C8-415E-8B69-8DDC9AFC82FF}" type="presOf" srcId="{B4F45086-389E-4E9B-B01D-717728021706}" destId="{0F057A70-7275-4E58-AC23-7968908CFB30}" srcOrd="0" destOrd="0" presId="urn:microsoft.com/office/officeart/2005/8/layout/list1"/>
    <dgm:cxn modelId="{487D0B4F-6E96-467E-8EE4-23AF34EA1EBF}" srcId="{D13EF283-6994-48D9-86A9-143571DF9E37}" destId="{B4F45086-389E-4E9B-B01D-717728021706}" srcOrd="2" destOrd="0" parTransId="{C250775B-6448-4DC4-954E-631427236F0C}" sibTransId="{B35F012B-A8A7-4E11-930C-C19AAE7B3935}"/>
    <dgm:cxn modelId="{6AB36754-4CCC-4482-BC7B-4672870870CE}" srcId="{D13EF283-6994-48D9-86A9-143571DF9E37}" destId="{8024A992-40FB-4EB6-B80C-CF705AEF1382}" srcOrd="0" destOrd="0" parTransId="{293BB023-A015-49B6-BF3A-1F6EDA82B9F5}" sibTransId="{8A91CA85-6DB3-4B68-BBF8-A9C060AB6477}"/>
    <dgm:cxn modelId="{A8BFF182-B078-47BA-A82C-4BC617341456}" srcId="{D13EF283-6994-48D9-86A9-143571DF9E37}" destId="{862AAD88-23DA-4BA3-9FCF-9DC984C1F15A}" srcOrd="3" destOrd="0" parTransId="{868DF65D-9BE6-48DE-A4AC-8F54F8708712}" sibTransId="{2529449E-268B-4DF1-BFA5-43B9C129E965}"/>
    <dgm:cxn modelId="{61B7B997-9722-4B89-ADAE-2D648D8E81ED}" type="presOf" srcId="{73DE9ECA-09B1-4F10-9433-F28454832878}" destId="{CBFF282E-CDAF-421B-BF47-B12C510A3971}" srcOrd="0" destOrd="0" presId="urn:microsoft.com/office/officeart/2005/8/layout/list1"/>
    <dgm:cxn modelId="{BB0214E6-1D2A-4AB4-8FEF-2397842AF15A}" type="presOf" srcId="{862AAD88-23DA-4BA3-9FCF-9DC984C1F15A}" destId="{6D6B41CA-E12B-44CE-986D-C313AB0A988D}" srcOrd="0" destOrd="0" presId="urn:microsoft.com/office/officeart/2005/8/layout/list1"/>
    <dgm:cxn modelId="{FC31085A-6BE3-4036-BFA7-688FB3A1375B}" type="presParOf" srcId="{958674F1-601B-432F-90B0-7AD5154C9E4C}" destId="{F33FE61C-8B4E-44DF-9EA8-08667A3706CF}" srcOrd="0" destOrd="0" presId="urn:microsoft.com/office/officeart/2005/8/layout/list1"/>
    <dgm:cxn modelId="{251B2334-6F26-40AF-B724-39C5A27D5B16}" type="presParOf" srcId="{F33FE61C-8B4E-44DF-9EA8-08667A3706CF}" destId="{1D02A0BD-3206-4F29-A979-BBEFBD8D22E4}" srcOrd="0" destOrd="0" presId="urn:microsoft.com/office/officeart/2005/8/layout/list1"/>
    <dgm:cxn modelId="{28751952-15CB-4D42-8A20-C52B05B1F939}" type="presParOf" srcId="{F33FE61C-8B4E-44DF-9EA8-08667A3706CF}" destId="{B847355F-A15C-42FB-BAC3-E54B1821C8AE}" srcOrd="1" destOrd="0" presId="urn:microsoft.com/office/officeart/2005/8/layout/list1"/>
    <dgm:cxn modelId="{704D1005-C496-4962-B152-A9EF714D38AF}" type="presParOf" srcId="{958674F1-601B-432F-90B0-7AD5154C9E4C}" destId="{1B9A3BC3-31AE-4940-8B37-443F0FA237B7}" srcOrd="1" destOrd="0" presId="urn:microsoft.com/office/officeart/2005/8/layout/list1"/>
    <dgm:cxn modelId="{CB9D4501-54E9-4353-B31F-A4C30D5745FD}" type="presParOf" srcId="{958674F1-601B-432F-90B0-7AD5154C9E4C}" destId="{7DDAB895-4039-4285-A59B-74292015C51E}" srcOrd="2" destOrd="0" presId="urn:microsoft.com/office/officeart/2005/8/layout/list1"/>
    <dgm:cxn modelId="{C23B093D-4775-460D-AD8F-1A81C1688A45}" type="presParOf" srcId="{958674F1-601B-432F-90B0-7AD5154C9E4C}" destId="{9FEF1A77-D802-4A60-B07C-A3DA83D64CB8}" srcOrd="3" destOrd="0" presId="urn:microsoft.com/office/officeart/2005/8/layout/list1"/>
    <dgm:cxn modelId="{3B4FA137-A174-422A-ADCE-254369C967B9}" type="presParOf" srcId="{958674F1-601B-432F-90B0-7AD5154C9E4C}" destId="{CADF8872-3342-4243-B3FC-4009CABEAD45}" srcOrd="4" destOrd="0" presId="urn:microsoft.com/office/officeart/2005/8/layout/list1"/>
    <dgm:cxn modelId="{474961E9-4A51-412F-8923-6EB2D1ADA353}" type="presParOf" srcId="{CADF8872-3342-4243-B3FC-4009CABEAD45}" destId="{CBFF282E-CDAF-421B-BF47-B12C510A3971}" srcOrd="0" destOrd="0" presId="urn:microsoft.com/office/officeart/2005/8/layout/list1"/>
    <dgm:cxn modelId="{112160E2-FACF-444D-A70E-6B5C050D91CC}" type="presParOf" srcId="{CADF8872-3342-4243-B3FC-4009CABEAD45}" destId="{0038106A-03C6-443D-A8C1-AE9CCACB337F}" srcOrd="1" destOrd="0" presId="urn:microsoft.com/office/officeart/2005/8/layout/list1"/>
    <dgm:cxn modelId="{8DD8ECAF-E9A3-4EBA-A9B3-BC39C16B6790}" type="presParOf" srcId="{958674F1-601B-432F-90B0-7AD5154C9E4C}" destId="{3EC2EB72-B306-4E5C-A499-41FB46FA821D}" srcOrd="5" destOrd="0" presId="urn:microsoft.com/office/officeart/2005/8/layout/list1"/>
    <dgm:cxn modelId="{1BE3E9CF-77C1-433D-9E52-1E3C3C2A4E9F}" type="presParOf" srcId="{958674F1-601B-432F-90B0-7AD5154C9E4C}" destId="{9B2A4DB3-E804-44BE-92A6-1456178B62DD}" srcOrd="6" destOrd="0" presId="urn:microsoft.com/office/officeart/2005/8/layout/list1"/>
    <dgm:cxn modelId="{6A91802D-56D1-4F9F-BC7B-952D3076D917}" type="presParOf" srcId="{958674F1-601B-432F-90B0-7AD5154C9E4C}" destId="{674BAF43-4A51-4B21-BD2C-8D59174715BD}" srcOrd="7" destOrd="0" presId="urn:microsoft.com/office/officeart/2005/8/layout/list1"/>
    <dgm:cxn modelId="{9064ACB8-6BDD-43B1-893D-BD17FA2E9F0D}" type="presParOf" srcId="{958674F1-601B-432F-90B0-7AD5154C9E4C}" destId="{DD7B3D15-C1B1-44E8-84B7-E1C5CDF179F3}" srcOrd="8" destOrd="0" presId="urn:microsoft.com/office/officeart/2005/8/layout/list1"/>
    <dgm:cxn modelId="{53FAA8E1-3606-42F5-89AC-3385FC095D9D}" type="presParOf" srcId="{DD7B3D15-C1B1-44E8-84B7-E1C5CDF179F3}" destId="{0F057A70-7275-4E58-AC23-7968908CFB30}" srcOrd="0" destOrd="0" presId="urn:microsoft.com/office/officeart/2005/8/layout/list1"/>
    <dgm:cxn modelId="{F3036A29-29C2-4BA0-9A1A-C0B637978496}" type="presParOf" srcId="{DD7B3D15-C1B1-44E8-84B7-E1C5CDF179F3}" destId="{7BE4F609-2564-43CD-82DC-83B47EBDFA19}" srcOrd="1" destOrd="0" presId="urn:microsoft.com/office/officeart/2005/8/layout/list1"/>
    <dgm:cxn modelId="{FC2147D2-D844-4995-BA43-A42AB02A4CA2}" type="presParOf" srcId="{958674F1-601B-432F-90B0-7AD5154C9E4C}" destId="{B02DE6AC-73FA-4255-A383-009A6AB23558}" srcOrd="9" destOrd="0" presId="urn:microsoft.com/office/officeart/2005/8/layout/list1"/>
    <dgm:cxn modelId="{C6EF0837-894C-43FE-8D42-2A2F5876E4B2}" type="presParOf" srcId="{958674F1-601B-432F-90B0-7AD5154C9E4C}" destId="{8FF5CFA4-A3ED-4B11-9FBB-41F980488DE9}" srcOrd="10" destOrd="0" presId="urn:microsoft.com/office/officeart/2005/8/layout/list1"/>
    <dgm:cxn modelId="{6275CE0B-DFC6-44E1-B258-C393965E9046}" type="presParOf" srcId="{958674F1-601B-432F-90B0-7AD5154C9E4C}" destId="{3603C93F-8DD1-4064-9F4D-76FCFAF8BA7B}" srcOrd="11" destOrd="0" presId="urn:microsoft.com/office/officeart/2005/8/layout/list1"/>
    <dgm:cxn modelId="{CA671108-AB2E-400D-A663-F85F686F1216}" type="presParOf" srcId="{958674F1-601B-432F-90B0-7AD5154C9E4C}" destId="{8777D987-2499-4726-80C8-1EA3C702A010}" srcOrd="12" destOrd="0" presId="urn:microsoft.com/office/officeart/2005/8/layout/list1"/>
    <dgm:cxn modelId="{B9F8C718-0F14-4A93-8A71-50F6DA845D96}" type="presParOf" srcId="{8777D987-2499-4726-80C8-1EA3C702A010}" destId="{6D6B41CA-E12B-44CE-986D-C313AB0A988D}" srcOrd="0" destOrd="0" presId="urn:microsoft.com/office/officeart/2005/8/layout/list1"/>
    <dgm:cxn modelId="{60C8A6CE-7921-4C3F-98ED-016ECBDF3B32}" type="presParOf" srcId="{8777D987-2499-4726-80C8-1EA3C702A010}" destId="{01B42D8B-369C-4CBF-B7E2-52CD71221F31}" srcOrd="1" destOrd="0" presId="urn:microsoft.com/office/officeart/2005/8/layout/list1"/>
    <dgm:cxn modelId="{01842A30-CA49-443A-BA39-2B88CB4C0ADD}" type="presParOf" srcId="{958674F1-601B-432F-90B0-7AD5154C9E4C}" destId="{49313E13-51E0-4C0F-B312-DBEFB732532F}" srcOrd="13" destOrd="0" presId="urn:microsoft.com/office/officeart/2005/8/layout/list1"/>
    <dgm:cxn modelId="{5BC41C21-E666-4377-BDC1-7F9AD44DD880}" type="presParOf" srcId="{958674F1-601B-432F-90B0-7AD5154C9E4C}" destId="{88DA734C-F702-442B-9787-30396C66218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8F816-A40C-4A16-8711-F5B4A5265949}">
      <dsp:nvSpPr>
        <dsp:cNvPr id="0" name=""/>
        <dsp:cNvSpPr/>
      </dsp:nvSpPr>
      <dsp:spPr>
        <a:xfrm>
          <a:off x="0" y="0"/>
          <a:ext cx="6320431" cy="1474303"/>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Review CASE requirements for clinical assessments</a:t>
          </a:r>
        </a:p>
      </dsp:txBody>
      <dsp:txXfrm>
        <a:off x="43181" y="43181"/>
        <a:ext cx="4729543" cy="1387941"/>
      </dsp:txXfrm>
    </dsp:sp>
    <dsp:sp modelId="{9C112241-218D-4193-9AFD-D904E81A032E}">
      <dsp:nvSpPr>
        <dsp:cNvPr id="0" name=""/>
        <dsp:cNvSpPr/>
      </dsp:nvSpPr>
      <dsp:spPr>
        <a:xfrm>
          <a:off x="557685" y="1720020"/>
          <a:ext cx="6320431" cy="1474303"/>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Consider how to review clinical assessment schemes</a:t>
          </a:r>
        </a:p>
      </dsp:txBody>
      <dsp:txXfrm>
        <a:off x="600866" y="1763201"/>
        <a:ext cx="4718087" cy="1387941"/>
      </dsp:txXfrm>
    </dsp:sp>
    <dsp:sp modelId="{F2BD6DF4-4C0F-4F68-B150-80C8ECAB9406}">
      <dsp:nvSpPr>
        <dsp:cNvPr id="0" name=""/>
        <dsp:cNvSpPr/>
      </dsp:nvSpPr>
      <dsp:spPr>
        <a:xfrm>
          <a:off x="1115370" y="3440040"/>
          <a:ext cx="6320431" cy="1474303"/>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Discuss challenges</a:t>
          </a:r>
        </a:p>
      </dsp:txBody>
      <dsp:txXfrm>
        <a:off x="1158551" y="3483221"/>
        <a:ext cx="4718087" cy="1387941"/>
      </dsp:txXfrm>
    </dsp:sp>
    <dsp:sp modelId="{88F0B25C-D05C-40FF-AD18-599F53FF28CD}">
      <dsp:nvSpPr>
        <dsp:cNvPr id="0" name=""/>
        <dsp:cNvSpPr/>
      </dsp:nvSpPr>
      <dsp:spPr>
        <a:xfrm>
          <a:off x="5362134" y="1118013"/>
          <a:ext cx="958297" cy="95829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577751" y="1118013"/>
        <a:ext cx="527063" cy="721118"/>
      </dsp:txXfrm>
    </dsp:sp>
    <dsp:sp modelId="{A75E440B-E82F-483D-AF3B-EC5D0E8976CD}">
      <dsp:nvSpPr>
        <dsp:cNvPr id="0" name=""/>
        <dsp:cNvSpPr/>
      </dsp:nvSpPr>
      <dsp:spPr>
        <a:xfrm>
          <a:off x="5919819" y="2828204"/>
          <a:ext cx="958297" cy="95829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135436" y="2828204"/>
        <a:ext cx="527063" cy="721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FC618-6FDB-40E1-9481-D3D3EDBA8B89}">
      <dsp:nvSpPr>
        <dsp:cNvPr id="0" name=""/>
        <dsp:cNvSpPr/>
      </dsp:nvSpPr>
      <dsp:spPr>
        <a:xfrm>
          <a:off x="3643314" y="-136279"/>
          <a:ext cx="2083112" cy="12242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CASE criteria (handbook)</a:t>
          </a:r>
        </a:p>
      </dsp:txBody>
      <dsp:txXfrm>
        <a:off x="3703075" y="-76518"/>
        <a:ext cx="1963590" cy="1104679"/>
      </dsp:txXfrm>
    </dsp:sp>
    <dsp:sp modelId="{2E2826FD-78E3-4391-AA04-364CF4AF5A71}">
      <dsp:nvSpPr>
        <dsp:cNvPr id="0" name=""/>
        <dsp:cNvSpPr/>
      </dsp:nvSpPr>
      <dsp:spPr>
        <a:xfrm>
          <a:off x="2482999" y="493905"/>
          <a:ext cx="4473987" cy="4473987"/>
        </a:xfrm>
        <a:custGeom>
          <a:avLst/>
          <a:gdLst/>
          <a:ahLst/>
          <a:cxnLst/>
          <a:rect l="0" t="0" r="0" b="0"/>
          <a:pathLst>
            <a:path>
              <a:moveTo>
                <a:pt x="3253339" y="244210"/>
              </a:moveTo>
              <a:arcTo wR="2236993" hR="2236993" stAng="17821330" swAng="16915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0CE070-95B4-4890-85D9-82692B8BCDE8}">
      <dsp:nvSpPr>
        <dsp:cNvPr id="0" name=""/>
        <dsp:cNvSpPr/>
      </dsp:nvSpPr>
      <dsp:spPr>
        <a:xfrm>
          <a:off x="5807505" y="1463807"/>
          <a:ext cx="2083112" cy="12242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Formative monitoring</a:t>
          </a:r>
        </a:p>
        <a:p>
          <a:pPr marL="0" lvl="0" indent="0" algn="ctr" defTabSz="711200">
            <a:lnSpc>
              <a:spcPct val="90000"/>
            </a:lnSpc>
            <a:spcBef>
              <a:spcPct val="0"/>
            </a:spcBef>
            <a:spcAft>
              <a:spcPct val="35000"/>
            </a:spcAft>
            <a:buNone/>
          </a:pPr>
          <a:r>
            <a:rPr lang="en-GB" sz="1600" kern="1200" dirty="0"/>
            <a:t>Liaison with clinical teams</a:t>
          </a:r>
        </a:p>
      </dsp:txBody>
      <dsp:txXfrm>
        <a:off x="5867266" y="1523568"/>
        <a:ext cx="1963590" cy="1104679"/>
      </dsp:txXfrm>
    </dsp:sp>
    <dsp:sp modelId="{1AA45E0D-F5FF-4D85-819D-A55E6F429B92}">
      <dsp:nvSpPr>
        <dsp:cNvPr id="0" name=""/>
        <dsp:cNvSpPr/>
      </dsp:nvSpPr>
      <dsp:spPr>
        <a:xfrm>
          <a:off x="2614825" y="1251470"/>
          <a:ext cx="4473987" cy="4473987"/>
        </a:xfrm>
        <a:custGeom>
          <a:avLst/>
          <a:gdLst/>
          <a:ahLst/>
          <a:cxnLst/>
          <a:rect l="0" t="0" r="0" b="0"/>
          <a:pathLst>
            <a:path>
              <a:moveTo>
                <a:pt x="4327942" y="1441963"/>
              </a:moveTo>
              <a:arcTo wR="2236993" hR="2236993" stAng="20350917" swAng="8768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5D366F-7B66-4D13-98C6-CB8ACB83BB56}">
      <dsp:nvSpPr>
        <dsp:cNvPr id="0" name=""/>
        <dsp:cNvSpPr/>
      </dsp:nvSpPr>
      <dsp:spPr>
        <a:xfrm>
          <a:off x="5807517" y="3252459"/>
          <a:ext cx="2083112" cy="12242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Mentor/assessor training</a:t>
          </a:r>
        </a:p>
      </dsp:txBody>
      <dsp:txXfrm>
        <a:off x="5867278" y="3312220"/>
        <a:ext cx="1963590" cy="1104679"/>
      </dsp:txXfrm>
    </dsp:sp>
    <dsp:sp modelId="{CA2493F3-4DEE-4CA6-8463-AF8C9EB1082F}">
      <dsp:nvSpPr>
        <dsp:cNvPr id="0" name=""/>
        <dsp:cNvSpPr/>
      </dsp:nvSpPr>
      <dsp:spPr>
        <a:xfrm>
          <a:off x="3134075" y="246955"/>
          <a:ext cx="4473987" cy="4473987"/>
        </a:xfrm>
        <a:custGeom>
          <a:avLst/>
          <a:gdLst/>
          <a:ahLst/>
          <a:cxnLst/>
          <a:rect l="0" t="0" r="0" b="0"/>
          <a:pathLst>
            <a:path>
              <a:moveTo>
                <a:pt x="3247280" y="4232855"/>
              </a:moveTo>
              <a:arcTo wR="2236993" hR="2236993" stAng="3789114" swAng="105177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3E0FFC-75CB-45EF-B546-1E3E9C47A0D3}">
      <dsp:nvSpPr>
        <dsp:cNvPr id="0" name=""/>
        <dsp:cNvSpPr/>
      </dsp:nvSpPr>
      <dsp:spPr>
        <a:xfrm>
          <a:off x="3643314" y="4337708"/>
          <a:ext cx="2083112" cy="12242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Summative assessments – min requirements met</a:t>
          </a:r>
        </a:p>
      </dsp:txBody>
      <dsp:txXfrm>
        <a:off x="3703075" y="4397469"/>
        <a:ext cx="1963590" cy="1104679"/>
      </dsp:txXfrm>
    </dsp:sp>
    <dsp:sp modelId="{7518AC9A-A59E-4422-8C90-46C3F1664493}">
      <dsp:nvSpPr>
        <dsp:cNvPr id="0" name=""/>
        <dsp:cNvSpPr/>
      </dsp:nvSpPr>
      <dsp:spPr>
        <a:xfrm>
          <a:off x="1842198" y="261426"/>
          <a:ext cx="4473987" cy="4473987"/>
        </a:xfrm>
        <a:custGeom>
          <a:avLst/>
          <a:gdLst/>
          <a:ahLst/>
          <a:cxnLst/>
          <a:rect l="0" t="0" r="0" b="0"/>
          <a:pathLst>
            <a:path>
              <a:moveTo>
                <a:pt x="1794785" y="4429844"/>
              </a:moveTo>
              <a:arcTo wR="2236993" hR="2236993" stAng="6084078" swAng="9758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4ADF70-2ECB-4099-80E1-7F962333F0DE}">
      <dsp:nvSpPr>
        <dsp:cNvPr id="0" name=""/>
        <dsp:cNvSpPr/>
      </dsp:nvSpPr>
      <dsp:spPr>
        <a:xfrm>
          <a:off x="1520277" y="3252460"/>
          <a:ext cx="2083112" cy="12242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Clear documentation / assessment forms</a:t>
          </a:r>
        </a:p>
        <a:p>
          <a:pPr marL="0" lvl="0" indent="0" algn="ctr" defTabSz="711200">
            <a:lnSpc>
              <a:spcPct val="90000"/>
            </a:lnSpc>
            <a:spcBef>
              <a:spcPct val="0"/>
            </a:spcBef>
            <a:spcAft>
              <a:spcPct val="35000"/>
            </a:spcAft>
            <a:buNone/>
          </a:pPr>
          <a:r>
            <a:rPr lang="en-GB" sz="1600" kern="1200" dirty="0"/>
            <a:t>Pass/fail assessment</a:t>
          </a:r>
        </a:p>
      </dsp:txBody>
      <dsp:txXfrm>
        <a:off x="1580038" y="3312221"/>
        <a:ext cx="1963590" cy="1104679"/>
      </dsp:txXfrm>
    </dsp:sp>
    <dsp:sp modelId="{8537B721-3812-4A20-98C7-6955DCDF24B9}">
      <dsp:nvSpPr>
        <dsp:cNvPr id="0" name=""/>
        <dsp:cNvSpPr/>
      </dsp:nvSpPr>
      <dsp:spPr>
        <a:xfrm>
          <a:off x="2317141" y="770441"/>
          <a:ext cx="4473987" cy="4473987"/>
        </a:xfrm>
        <a:custGeom>
          <a:avLst/>
          <a:gdLst/>
          <a:ahLst/>
          <a:cxnLst/>
          <a:rect l="0" t="0" r="0" b="0"/>
          <a:pathLst>
            <a:path>
              <a:moveTo>
                <a:pt x="12956" y="2477407"/>
              </a:moveTo>
              <a:arcTo wR="2236993" hR="2236993" stAng="10429825" swAng="6999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3638CA9-E6C4-43FC-88C4-74D7616D38EF}">
      <dsp:nvSpPr>
        <dsp:cNvPr id="0" name=""/>
        <dsp:cNvSpPr/>
      </dsp:nvSpPr>
      <dsp:spPr>
        <a:xfrm>
          <a:off x="1346896" y="1564385"/>
          <a:ext cx="2083112" cy="12242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Moderation of assessments</a:t>
          </a:r>
        </a:p>
      </dsp:txBody>
      <dsp:txXfrm>
        <a:off x="1406657" y="1624146"/>
        <a:ext cx="1963590" cy="1104679"/>
      </dsp:txXfrm>
    </dsp:sp>
    <dsp:sp modelId="{7BE8F622-A12D-4D93-9ECC-63F31C0BD483}">
      <dsp:nvSpPr>
        <dsp:cNvPr id="0" name=""/>
        <dsp:cNvSpPr/>
      </dsp:nvSpPr>
      <dsp:spPr>
        <a:xfrm>
          <a:off x="2249619" y="568051"/>
          <a:ext cx="4473987" cy="4473987"/>
        </a:xfrm>
        <a:custGeom>
          <a:avLst/>
          <a:gdLst/>
          <a:ahLst/>
          <a:cxnLst/>
          <a:rect l="0" t="0" r="0" b="0"/>
          <a:pathLst>
            <a:path>
              <a:moveTo>
                <a:pt x="382890" y="985418"/>
              </a:moveTo>
              <a:arcTo wR="2236993" hR="2236993" stAng="12841232" swAng="20097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84728-9798-4C05-B33E-0A1B5C61B8DD}">
      <dsp:nvSpPr>
        <dsp:cNvPr id="0" name=""/>
        <dsp:cNvSpPr/>
      </dsp:nvSpPr>
      <dsp:spPr>
        <a:xfrm>
          <a:off x="1825" y="0"/>
          <a:ext cx="2840097" cy="5500541"/>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GB" sz="2700" b="0" kern="1200">
              <a:ln/>
              <a:latin typeface="+mn-lt"/>
            </a:rPr>
            <a:t>Limited clinical capacity</a:t>
          </a:r>
          <a:endParaRPr lang="en-GB" sz="2700" b="0" kern="1200" dirty="0">
            <a:latin typeface="+mn-lt"/>
          </a:endParaRPr>
        </a:p>
      </dsp:txBody>
      <dsp:txXfrm>
        <a:off x="1825" y="2200216"/>
        <a:ext cx="2840097" cy="2200216"/>
      </dsp:txXfrm>
    </dsp:sp>
    <dsp:sp modelId="{58757836-CC5C-4DB7-8AF4-8FC10586D3D5}">
      <dsp:nvSpPr>
        <dsp:cNvPr id="0" name=""/>
        <dsp:cNvSpPr/>
      </dsp:nvSpPr>
      <dsp:spPr>
        <a:xfrm>
          <a:off x="506033" y="330032"/>
          <a:ext cx="1831680" cy="18316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1">
          <a:scrgbClr r="0" g="0" b="0"/>
        </a:fillRef>
        <a:effectRef idx="2">
          <a:scrgbClr r="0" g="0" b="0"/>
        </a:effectRef>
        <a:fontRef idx="minor"/>
      </dsp:style>
    </dsp:sp>
    <dsp:sp modelId="{A3106BB2-AB26-464F-B2DA-6661AF5F4605}">
      <dsp:nvSpPr>
        <dsp:cNvPr id="0" name=""/>
        <dsp:cNvSpPr/>
      </dsp:nvSpPr>
      <dsp:spPr>
        <a:xfrm>
          <a:off x="2927125" y="0"/>
          <a:ext cx="2840097" cy="5500541"/>
        </a:xfrm>
        <a:prstGeom prst="roundRect">
          <a:avLst>
            <a:gd name="adj" fmla="val 10000"/>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GB" sz="2700" kern="1200" dirty="0">
              <a:ln/>
              <a:latin typeface="+mn-lt"/>
            </a:rPr>
            <a:t>New solutions:</a:t>
          </a:r>
        </a:p>
        <a:p>
          <a:pPr marL="0" lvl="0" indent="0" algn="l" defTabSz="1200150">
            <a:lnSpc>
              <a:spcPct val="90000"/>
            </a:lnSpc>
            <a:spcBef>
              <a:spcPct val="0"/>
            </a:spcBef>
            <a:spcAft>
              <a:spcPct val="35000"/>
            </a:spcAft>
            <a:buFont typeface="Arial" panose="020B0604020202020204" pitchFamily="34" charset="0"/>
            <a:buNone/>
          </a:pPr>
          <a:r>
            <a:rPr lang="en-GB" sz="2700" kern="1200" dirty="0">
              <a:ln/>
              <a:latin typeface="+mn-lt"/>
            </a:rPr>
            <a:t>?academy</a:t>
          </a:r>
        </a:p>
        <a:p>
          <a:pPr marL="0" lvl="0" indent="0" algn="l" defTabSz="1200150">
            <a:lnSpc>
              <a:spcPct val="90000"/>
            </a:lnSpc>
            <a:spcBef>
              <a:spcPct val="0"/>
            </a:spcBef>
            <a:spcAft>
              <a:spcPct val="35000"/>
            </a:spcAft>
            <a:buNone/>
          </a:pPr>
          <a:r>
            <a:rPr lang="en-GB" sz="2700" kern="1200" dirty="0">
              <a:ln/>
              <a:latin typeface="+mn-lt"/>
            </a:rPr>
            <a:t>?peripatetic educators</a:t>
          </a:r>
          <a:endParaRPr lang="en-GB" sz="2700" kern="1200" dirty="0">
            <a:latin typeface="+mn-lt"/>
          </a:endParaRPr>
        </a:p>
      </dsp:txBody>
      <dsp:txXfrm>
        <a:off x="2927125" y="2200216"/>
        <a:ext cx="2840097" cy="2200216"/>
      </dsp:txXfrm>
    </dsp:sp>
    <dsp:sp modelId="{4474380B-A73A-43BD-ABCB-DB923E9A9A8B}">
      <dsp:nvSpPr>
        <dsp:cNvPr id="0" name=""/>
        <dsp:cNvSpPr/>
      </dsp:nvSpPr>
      <dsp:spPr>
        <a:xfrm>
          <a:off x="3431333" y="330032"/>
          <a:ext cx="1831680" cy="18316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1">
          <a:scrgbClr r="0" g="0" b="0"/>
        </a:fillRef>
        <a:effectRef idx="2">
          <a:scrgbClr r="0" g="0" b="0"/>
        </a:effectRef>
        <a:fontRef idx="minor"/>
      </dsp:style>
    </dsp:sp>
    <dsp:sp modelId="{80835649-2939-4B6E-860F-2752F707F0A5}">
      <dsp:nvSpPr>
        <dsp:cNvPr id="0" name=""/>
        <dsp:cNvSpPr/>
      </dsp:nvSpPr>
      <dsp:spPr>
        <a:xfrm>
          <a:off x="5852425" y="0"/>
          <a:ext cx="2840097" cy="5500541"/>
        </a:xfrm>
        <a:prstGeom prst="roundRect">
          <a:avLst>
            <a:gd name="adj" fmla="val 10000"/>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GB" sz="2700" kern="1200" dirty="0">
              <a:ln/>
              <a:latin typeface="+mn-lt"/>
            </a:rPr>
            <a:t>How to monitor quality and consistency of learning experience?</a:t>
          </a:r>
        </a:p>
      </dsp:txBody>
      <dsp:txXfrm>
        <a:off x="5852425" y="2200216"/>
        <a:ext cx="2840097" cy="2200216"/>
      </dsp:txXfrm>
    </dsp:sp>
    <dsp:sp modelId="{61327920-0BD2-44F2-BC6E-AD06C839F5EF}">
      <dsp:nvSpPr>
        <dsp:cNvPr id="0" name=""/>
        <dsp:cNvSpPr/>
      </dsp:nvSpPr>
      <dsp:spPr>
        <a:xfrm>
          <a:off x="6356633" y="330032"/>
          <a:ext cx="1831680" cy="18316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a:noFill/>
        </a:ln>
        <a:effectLst/>
      </dsp:spPr>
      <dsp:style>
        <a:lnRef idx="0">
          <a:scrgbClr r="0" g="0" b="0"/>
        </a:lnRef>
        <a:fillRef idx="1">
          <a:scrgbClr r="0" g="0" b="0"/>
        </a:fillRef>
        <a:effectRef idx="2">
          <a:scrgbClr r="0" g="0" b="0"/>
        </a:effectRef>
        <a:fontRef idx="minor"/>
      </dsp:style>
    </dsp:sp>
    <dsp:sp modelId="{1A8F33B7-4446-4F77-B8EB-1CECB9BED1D5}">
      <dsp:nvSpPr>
        <dsp:cNvPr id="0" name=""/>
        <dsp:cNvSpPr/>
      </dsp:nvSpPr>
      <dsp:spPr>
        <a:xfrm>
          <a:off x="347773" y="4400432"/>
          <a:ext cx="7998800" cy="825081"/>
        </a:xfrm>
        <a:prstGeom prst="lef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AB895-4039-4285-A59B-74292015C51E}">
      <dsp:nvSpPr>
        <dsp:cNvPr id="0" name=""/>
        <dsp:cNvSpPr/>
      </dsp:nvSpPr>
      <dsp:spPr>
        <a:xfrm>
          <a:off x="0" y="527403"/>
          <a:ext cx="8196190" cy="806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47355F-A15C-42FB-BAC3-E54B1821C8AE}">
      <dsp:nvSpPr>
        <dsp:cNvPr id="0" name=""/>
        <dsp:cNvSpPr/>
      </dsp:nvSpPr>
      <dsp:spPr>
        <a:xfrm>
          <a:off x="409809" y="55083"/>
          <a:ext cx="5737333"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58" tIns="0" rIns="216858" bIns="0" numCol="1" spcCol="1270" anchor="ctr" anchorCtr="0">
          <a:noAutofit/>
        </a:bodyPr>
        <a:lstStyle/>
        <a:p>
          <a:pPr marL="0" lvl="0" indent="0" algn="l" defTabSz="800100">
            <a:lnSpc>
              <a:spcPct val="90000"/>
            </a:lnSpc>
            <a:spcBef>
              <a:spcPct val="0"/>
            </a:spcBef>
            <a:spcAft>
              <a:spcPct val="35000"/>
            </a:spcAft>
            <a:buNone/>
          </a:pPr>
          <a:r>
            <a:rPr lang="en-GB" sz="1800" kern="1200" dirty="0"/>
            <a:t>Clinical competency assessment one of the most important aspects of CASE accreditation.</a:t>
          </a:r>
        </a:p>
      </dsp:txBody>
      <dsp:txXfrm>
        <a:off x="455923" y="101197"/>
        <a:ext cx="5645105" cy="852412"/>
      </dsp:txXfrm>
    </dsp:sp>
    <dsp:sp modelId="{9B2A4DB3-E804-44BE-92A6-1456178B62DD}">
      <dsp:nvSpPr>
        <dsp:cNvPr id="0" name=""/>
        <dsp:cNvSpPr/>
      </dsp:nvSpPr>
      <dsp:spPr>
        <a:xfrm>
          <a:off x="0" y="1978923"/>
          <a:ext cx="8196190" cy="806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38106A-03C6-443D-A8C1-AE9CCACB337F}">
      <dsp:nvSpPr>
        <dsp:cNvPr id="0" name=""/>
        <dsp:cNvSpPr/>
      </dsp:nvSpPr>
      <dsp:spPr>
        <a:xfrm>
          <a:off x="409809" y="1506603"/>
          <a:ext cx="5737333"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58" tIns="0" rIns="216858" bIns="0" numCol="1" spcCol="1270" anchor="ctr" anchorCtr="0">
          <a:noAutofit/>
        </a:bodyPr>
        <a:lstStyle/>
        <a:p>
          <a:pPr marL="0" lvl="0" indent="0" algn="l" defTabSz="800100">
            <a:lnSpc>
              <a:spcPct val="90000"/>
            </a:lnSpc>
            <a:spcBef>
              <a:spcPct val="0"/>
            </a:spcBef>
            <a:spcAft>
              <a:spcPct val="35000"/>
            </a:spcAft>
            <a:buNone/>
          </a:pPr>
          <a:r>
            <a:rPr lang="en-GB" sz="1800" kern="1200" dirty="0"/>
            <a:t>Need robust, fair and consistent processes = diligence</a:t>
          </a:r>
        </a:p>
      </dsp:txBody>
      <dsp:txXfrm>
        <a:off x="455923" y="1552717"/>
        <a:ext cx="5645105" cy="852412"/>
      </dsp:txXfrm>
    </dsp:sp>
    <dsp:sp modelId="{8FF5CFA4-A3ED-4B11-9FBB-41F980488DE9}">
      <dsp:nvSpPr>
        <dsp:cNvPr id="0" name=""/>
        <dsp:cNvSpPr/>
      </dsp:nvSpPr>
      <dsp:spPr>
        <a:xfrm>
          <a:off x="0" y="3430443"/>
          <a:ext cx="8196190" cy="806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4F609-2564-43CD-82DC-83B47EBDFA19}">
      <dsp:nvSpPr>
        <dsp:cNvPr id="0" name=""/>
        <dsp:cNvSpPr/>
      </dsp:nvSpPr>
      <dsp:spPr>
        <a:xfrm>
          <a:off x="409809" y="2958123"/>
          <a:ext cx="5737333"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58" tIns="0" rIns="216858" bIns="0" numCol="1" spcCol="1270" anchor="ctr" anchorCtr="0">
          <a:noAutofit/>
        </a:bodyPr>
        <a:lstStyle/>
        <a:p>
          <a:pPr marL="0" lvl="0" indent="0" algn="l" defTabSz="800100">
            <a:lnSpc>
              <a:spcPct val="90000"/>
            </a:lnSpc>
            <a:spcBef>
              <a:spcPct val="0"/>
            </a:spcBef>
            <a:spcAft>
              <a:spcPct val="35000"/>
            </a:spcAft>
            <a:buNone/>
          </a:pPr>
          <a:r>
            <a:rPr lang="en-GB" sz="1800" kern="1200" dirty="0"/>
            <a:t>Innovation is encouraged. </a:t>
          </a:r>
        </a:p>
        <a:p>
          <a:pPr marL="0" lvl="0" indent="0" algn="l" defTabSz="800100">
            <a:lnSpc>
              <a:spcPct val="90000"/>
            </a:lnSpc>
            <a:spcBef>
              <a:spcPct val="0"/>
            </a:spcBef>
            <a:spcAft>
              <a:spcPct val="35000"/>
            </a:spcAft>
            <a:buNone/>
          </a:pPr>
          <a:r>
            <a:rPr lang="en-GB" sz="1800" kern="1200" dirty="0"/>
            <a:t>Need to review &amp; map to CASE requirements</a:t>
          </a:r>
        </a:p>
      </dsp:txBody>
      <dsp:txXfrm>
        <a:off x="455923" y="3004237"/>
        <a:ext cx="5645105" cy="852412"/>
      </dsp:txXfrm>
    </dsp:sp>
    <dsp:sp modelId="{88DA734C-F702-442B-9787-30396C662186}">
      <dsp:nvSpPr>
        <dsp:cNvPr id="0" name=""/>
        <dsp:cNvSpPr/>
      </dsp:nvSpPr>
      <dsp:spPr>
        <a:xfrm>
          <a:off x="0" y="4881962"/>
          <a:ext cx="8196190" cy="806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B42D8B-369C-4CBF-B7E2-52CD71221F31}">
      <dsp:nvSpPr>
        <dsp:cNvPr id="0" name=""/>
        <dsp:cNvSpPr/>
      </dsp:nvSpPr>
      <dsp:spPr>
        <a:xfrm>
          <a:off x="409809" y="4409642"/>
          <a:ext cx="5737333"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58" tIns="0" rIns="216858" bIns="0" numCol="1" spcCol="1270" anchor="ctr" anchorCtr="0">
          <a:noAutofit/>
        </a:bodyPr>
        <a:lstStyle/>
        <a:p>
          <a:pPr marL="0" lvl="0" indent="0" algn="l" defTabSz="800100">
            <a:lnSpc>
              <a:spcPct val="90000"/>
            </a:lnSpc>
            <a:spcBef>
              <a:spcPct val="0"/>
            </a:spcBef>
            <a:spcAft>
              <a:spcPct val="35000"/>
            </a:spcAft>
            <a:buNone/>
          </a:pPr>
          <a:r>
            <a:rPr lang="en-GB" sz="1800" kern="1200" dirty="0"/>
            <a:t>Triangulation = faculty, students, clinical</a:t>
          </a:r>
        </a:p>
        <a:p>
          <a:pPr marL="0" lvl="0" indent="0" algn="l" defTabSz="800100">
            <a:lnSpc>
              <a:spcPct val="90000"/>
            </a:lnSpc>
            <a:spcBef>
              <a:spcPct val="0"/>
            </a:spcBef>
            <a:spcAft>
              <a:spcPct val="35000"/>
            </a:spcAft>
            <a:buNone/>
          </a:pPr>
          <a:r>
            <a:rPr lang="en-GB" sz="1800" kern="1200" dirty="0"/>
            <a:t>Be strong, collaborative and consistent</a:t>
          </a:r>
        </a:p>
      </dsp:txBody>
      <dsp:txXfrm>
        <a:off x="455923" y="4455756"/>
        <a:ext cx="5645105"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65A83-CCB7-48C8-A0B2-617E235BB00E}" type="datetimeFigureOut">
              <a:rPr lang="en-GB" smtClean="0"/>
              <a:t>16/05/2019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35F8D-9115-46C3-A78D-56F29C4BD417}" type="slidenum">
              <a:rPr lang="en-GB" smtClean="0"/>
              <a:t>‹#›</a:t>
            </a:fld>
            <a:endParaRPr lang="en-GB"/>
          </a:p>
        </p:txBody>
      </p:sp>
    </p:spTree>
    <p:extLst>
      <p:ext uri="{BB962C8B-B14F-4D97-AF65-F5344CB8AC3E}">
        <p14:creationId xmlns:p14="http://schemas.microsoft.com/office/powerpoint/2010/main" val="324445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F35F8D-9115-46C3-A78D-56F29C4BD417}" type="slidenum">
              <a:rPr lang="en-GB" smtClean="0"/>
              <a:t>3</a:t>
            </a:fld>
            <a:endParaRPr lang="en-GB"/>
          </a:p>
        </p:txBody>
      </p:sp>
    </p:spTree>
    <p:extLst>
      <p:ext uri="{BB962C8B-B14F-4D97-AF65-F5344CB8AC3E}">
        <p14:creationId xmlns:p14="http://schemas.microsoft.com/office/powerpoint/2010/main" val="409814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79E3-F2D1-4BEC-8455-7EFA5E6606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4B8C1E-EA2D-4A28-9FF8-A332CF794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EBFA94-3110-4B8D-9911-00C3BBD0D762}"/>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5D1952C1-4998-412E-BD1A-80F5C87C59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29B3A-F815-4764-A5B1-4743872F35DF}"/>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28090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B48D-04BE-4B06-B500-21DF835122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990027-580B-438F-B07C-C178008DC8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F1EF5-6C88-4586-9AB7-8F94404080FA}"/>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0EB5CB49-3478-4BC1-B416-A6F9CFED9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197644-7E75-450E-9F89-5F5FE03EDC0F}"/>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50343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F74C2-25DD-414A-A831-9B1D32AB0A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B1AA9C-3D96-4D98-90CE-DF7EE36F2C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858AD-E745-43C7-93C2-0E93E94FF8F2}"/>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EBAA813F-8147-4FA1-BC96-C4B6530065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46303-8B0B-4721-AA2B-9945DCA8A802}"/>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40917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A0C5-EF54-48EB-BCBE-C70C1BBC01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6B9FE0-8872-479E-ADFC-3F0475149C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24D23-0FDB-4F73-9709-609423F9EFD3}"/>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687DE2F4-6A80-4B02-87D0-FAD6CDA94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71CE0-EEF1-4D45-8BCC-4FC9749D7D8F}"/>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24606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389C-7278-4E47-83CA-6F220F178B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2FD7D6-4544-48D4-A95E-4C0B2CCB3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FD48E4-51BC-40C7-BA5A-66802222B547}"/>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2460F530-C5FB-4A44-ABBB-1DF4A1481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44A90-23B6-49DA-95BD-5108ED888021}"/>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170075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C600-286B-4F5E-BA2D-3F90599852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A17253-833B-4C05-80A1-E31C7BED47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674D0-3C02-4742-8311-FCE084F5B7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8AB730-4653-4187-B041-9C241FBEC654}"/>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6" name="Footer Placeholder 5">
            <a:extLst>
              <a:ext uri="{FF2B5EF4-FFF2-40B4-BE49-F238E27FC236}">
                <a16:creationId xmlns:a16="http://schemas.microsoft.com/office/drawing/2014/main" id="{C6BF441B-343D-4968-AB2D-A778FCA31A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7B11CE-340F-46B2-BF80-06BF7C4C883A}"/>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03950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BB73-5E22-48B1-B8B7-CE80BD34AC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A922E2-3B1E-44F0-910F-3C465FC05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E3CDBB-4A72-44B0-9475-AE13E9B527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C5DAC8-2302-4A99-A9D1-841E0A15F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25452F-6119-4687-8E95-19BB67977A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17D2D2-78D1-4E63-A340-EBF5B88F497C}"/>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8" name="Footer Placeholder 7">
            <a:extLst>
              <a:ext uri="{FF2B5EF4-FFF2-40B4-BE49-F238E27FC236}">
                <a16:creationId xmlns:a16="http://schemas.microsoft.com/office/drawing/2014/main" id="{94D35BEB-69EE-4C05-B6B1-9B827763C7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F02FC6-3079-4F9C-AEF9-96AF946A905A}"/>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2081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548E-B0CF-49DD-B757-07127C8350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D98B86-70A1-46EC-BC50-2B05470785E9}"/>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4" name="Footer Placeholder 3">
            <a:extLst>
              <a:ext uri="{FF2B5EF4-FFF2-40B4-BE49-F238E27FC236}">
                <a16:creationId xmlns:a16="http://schemas.microsoft.com/office/drawing/2014/main" id="{866A325E-E2D5-4335-9452-6E03A6A9F0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C60E4C-1182-4CD6-A387-D7CAF2571065}"/>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16779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1C1E3-2077-4FE8-BFC0-7ECCFE15EC7C}"/>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3" name="Footer Placeholder 2">
            <a:extLst>
              <a:ext uri="{FF2B5EF4-FFF2-40B4-BE49-F238E27FC236}">
                <a16:creationId xmlns:a16="http://schemas.microsoft.com/office/drawing/2014/main" id="{F5CDD876-544C-473C-A5F1-FA7606F1F5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922395-7749-4114-B070-5498E5450F51}"/>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12098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8B60-F755-46CA-9B55-6AA625A2D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0CC841-B141-4170-923E-F73AE26949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70E9F6-DB9E-4123-BBCC-51FBE9D5D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2F946A-4413-456E-8805-B1C9CCEED25A}"/>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6" name="Footer Placeholder 5">
            <a:extLst>
              <a:ext uri="{FF2B5EF4-FFF2-40B4-BE49-F238E27FC236}">
                <a16:creationId xmlns:a16="http://schemas.microsoft.com/office/drawing/2014/main" id="{B6B9AE33-9971-4B49-98B2-51ECCD7B22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885886-F315-4279-B596-424637824448}"/>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84613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FD7F-2EE6-45F5-9980-ACAF72151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6435A5-C1F0-447F-8C10-0AAD4507A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52E471-AECB-49D9-9162-8487CEF60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6CD7E0-984B-4A85-946F-66346AF07C42}"/>
              </a:ext>
            </a:extLst>
          </p:cNvPr>
          <p:cNvSpPr>
            <a:spLocks noGrp="1"/>
          </p:cNvSpPr>
          <p:nvPr>
            <p:ph type="dt" sz="half" idx="10"/>
          </p:nvPr>
        </p:nvSpPr>
        <p:spPr/>
        <p:txBody>
          <a:bodyPr/>
          <a:lstStyle/>
          <a:p>
            <a:fld id="{CE15396B-F3AD-4930-873D-602E2B41E404}" type="datetimeFigureOut">
              <a:rPr lang="en-GB" smtClean="0"/>
              <a:t>16/05/2019</a:t>
            </a:fld>
            <a:endParaRPr lang="en-GB"/>
          </a:p>
        </p:txBody>
      </p:sp>
      <p:sp>
        <p:nvSpPr>
          <p:cNvPr id="6" name="Footer Placeholder 5">
            <a:extLst>
              <a:ext uri="{FF2B5EF4-FFF2-40B4-BE49-F238E27FC236}">
                <a16:creationId xmlns:a16="http://schemas.microsoft.com/office/drawing/2014/main" id="{69E317D8-D47B-4900-896D-CCCA22C85F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5E8BE1-D91C-4353-BD74-0F80D204EC4A}"/>
              </a:ext>
            </a:extLst>
          </p:cNvPr>
          <p:cNvSpPr>
            <a:spLocks noGrp="1"/>
          </p:cNvSpPr>
          <p:nvPr>
            <p:ph type="sldNum" sz="quarter" idx="12"/>
          </p:nvPr>
        </p:nvSpPr>
        <p:spPr/>
        <p:txBody>
          <a:bodyPr/>
          <a:lstStyle/>
          <a:p>
            <a:fld id="{1D29D096-24CB-43D8-93C2-54C6338CA7EB}" type="slidenum">
              <a:rPr lang="en-GB" smtClean="0"/>
              <a:t>‹#›</a:t>
            </a:fld>
            <a:endParaRPr lang="en-GB"/>
          </a:p>
        </p:txBody>
      </p:sp>
    </p:spTree>
    <p:extLst>
      <p:ext uri="{BB962C8B-B14F-4D97-AF65-F5344CB8AC3E}">
        <p14:creationId xmlns:p14="http://schemas.microsoft.com/office/powerpoint/2010/main" val="34523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1E7E5-6C1B-408F-92F5-98493776F2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533645-54D9-4646-9586-4D708563D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D949D-F609-48F2-B324-9A1353136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5396B-F3AD-4930-873D-602E2B41E404}" type="datetimeFigureOut">
              <a:rPr lang="en-GB" smtClean="0"/>
              <a:t>16/05/2019</a:t>
            </a:fld>
            <a:endParaRPr lang="en-GB"/>
          </a:p>
        </p:txBody>
      </p:sp>
      <p:sp>
        <p:nvSpPr>
          <p:cNvPr id="5" name="Footer Placeholder 4">
            <a:extLst>
              <a:ext uri="{FF2B5EF4-FFF2-40B4-BE49-F238E27FC236}">
                <a16:creationId xmlns:a16="http://schemas.microsoft.com/office/drawing/2014/main" id="{EF5E52C7-04B4-49D9-A737-B7D28071B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767F40-D686-441B-9234-A26334A21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9D096-24CB-43D8-93C2-54C6338CA7EB}" type="slidenum">
              <a:rPr lang="en-GB" smtClean="0"/>
              <a:t>‹#›</a:t>
            </a:fld>
            <a:endParaRPr lang="en-GB"/>
          </a:p>
        </p:txBody>
      </p:sp>
    </p:spTree>
    <p:extLst>
      <p:ext uri="{BB962C8B-B14F-4D97-AF65-F5344CB8AC3E}">
        <p14:creationId xmlns:p14="http://schemas.microsoft.com/office/powerpoint/2010/main" val="86776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ase-uk.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DDC0D-68E7-4D98-9ACF-8A9095EE956A}"/>
              </a:ext>
            </a:extLst>
          </p:cNvPr>
          <p:cNvSpPr>
            <a:spLocks noGrp="1"/>
          </p:cNvSpPr>
          <p:nvPr>
            <p:ph type="ctrTitle"/>
          </p:nvPr>
        </p:nvSpPr>
        <p:spPr>
          <a:xfrm>
            <a:off x="707011" y="4134867"/>
            <a:ext cx="10765410" cy="1207269"/>
          </a:xfrm>
        </p:spPr>
        <p:txBody>
          <a:bodyPr>
            <a:normAutofit/>
          </a:bodyPr>
          <a:lstStyle/>
          <a:p>
            <a:r>
              <a:rPr lang="en-GB" dirty="0">
                <a:solidFill>
                  <a:srgbClr val="FFFFFF"/>
                </a:solidFill>
              </a:rPr>
              <a:t>Gill Harrison</a:t>
            </a:r>
          </a:p>
        </p:txBody>
      </p:sp>
      <p:sp>
        <p:nvSpPr>
          <p:cNvPr id="3" name="Subtitle 2">
            <a:extLst>
              <a:ext uri="{FF2B5EF4-FFF2-40B4-BE49-F238E27FC236}">
                <a16:creationId xmlns:a16="http://schemas.microsoft.com/office/drawing/2014/main" id="{A5FBF2D0-050D-4215-9274-1F084B6250C4}"/>
              </a:ext>
            </a:extLst>
          </p:cNvPr>
          <p:cNvSpPr>
            <a:spLocks noGrp="1"/>
          </p:cNvSpPr>
          <p:nvPr>
            <p:ph type="subTitle" idx="1"/>
          </p:nvPr>
        </p:nvSpPr>
        <p:spPr>
          <a:xfrm>
            <a:off x="1162000" y="5495414"/>
            <a:ext cx="10425162" cy="719122"/>
          </a:xfrm>
        </p:spPr>
        <p:txBody>
          <a:bodyPr>
            <a:noAutofit/>
          </a:bodyPr>
          <a:lstStyle/>
          <a:p>
            <a:r>
              <a:rPr lang="en-GB" dirty="0">
                <a:solidFill>
                  <a:srgbClr val="E7E6E6"/>
                </a:solidFill>
              </a:rPr>
              <a:t>CASE Committee member, lead accreditor, education lead</a:t>
            </a:r>
          </a:p>
          <a:p>
            <a:r>
              <a:rPr lang="en-GB" dirty="0">
                <a:solidFill>
                  <a:srgbClr val="E7E6E6"/>
                </a:solidFill>
              </a:rPr>
              <a:t>Associate Professor &amp; Ultrasound Programme Director. City, University of London</a:t>
            </a:r>
          </a:p>
        </p:txBody>
      </p:sp>
      <p:pic>
        <p:nvPicPr>
          <p:cNvPr id="5" name="Picture 4" descr="A close up of a logo&#10;&#10;Description automatically generated">
            <a:extLst>
              <a:ext uri="{FF2B5EF4-FFF2-40B4-BE49-F238E27FC236}">
                <a16:creationId xmlns:a16="http://schemas.microsoft.com/office/drawing/2014/main" id="{0C22E04B-1430-4DA7-ABA4-4AC95606C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149" y="643464"/>
            <a:ext cx="10158071" cy="3275978"/>
          </a:xfrm>
          <a:prstGeom prst="rect">
            <a:avLst/>
          </a:prstGeom>
        </p:spPr>
      </p:pic>
    </p:spTree>
    <p:extLst>
      <p:ext uri="{BB962C8B-B14F-4D97-AF65-F5344CB8AC3E}">
        <p14:creationId xmlns:p14="http://schemas.microsoft.com/office/powerpoint/2010/main" val="166705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419100" y="26986"/>
            <a:ext cx="7474172" cy="1325563"/>
          </a:xfrm>
        </p:spPr>
        <p:txBody>
          <a:bodyPr>
            <a:normAutofit/>
          </a:bodyPr>
          <a:lstStyle/>
          <a:p>
            <a:r>
              <a:rPr lang="en-GB" dirty="0"/>
              <a:t>Assessing Clinical Competency</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
        <p:nvSpPr>
          <p:cNvPr id="5" name="Content Placeholder 4">
            <a:extLst>
              <a:ext uri="{FF2B5EF4-FFF2-40B4-BE49-F238E27FC236}">
                <a16:creationId xmlns:a16="http://schemas.microsoft.com/office/drawing/2014/main" id="{AD1071F5-CDE6-4001-A079-9FA81979CEC4}"/>
              </a:ext>
            </a:extLst>
          </p:cNvPr>
          <p:cNvSpPr>
            <a:spLocks noGrp="1"/>
          </p:cNvSpPr>
          <p:nvPr>
            <p:ph idx="1"/>
          </p:nvPr>
        </p:nvSpPr>
        <p:spPr>
          <a:xfrm>
            <a:off x="419100" y="1253330"/>
            <a:ext cx="10515600" cy="4351338"/>
          </a:xfrm>
        </p:spPr>
        <p:txBody>
          <a:bodyPr/>
          <a:lstStyle/>
          <a:p>
            <a:pPr marL="0" indent="0">
              <a:buNone/>
            </a:pPr>
            <a:r>
              <a:rPr lang="en-GB" dirty="0"/>
              <a:t>Aims</a:t>
            </a:r>
          </a:p>
        </p:txBody>
      </p:sp>
      <p:graphicFrame>
        <p:nvGraphicFramePr>
          <p:cNvPr id="13" name="Diagram 12">
            <a:extLst>
              <a:ext uri="{FF2B5EF4-FFF2-40B4-BE49-F238E27FC236}">
                <a16:creationId xmlns:a16="http://schemas.microsoft.com/office/drawing/2014/main" id="{9F14B32E-BAED-4E11-A52C-9CA1B2E6AEC3}"/>
              </a:ext>
            </a:extLst>
          </p:cNvPr>
          <p:cNvGraphicFramePr/>
          <p:nvPr>
            <p:extLst>
              <p:ext uri="{D42A27DB-BD31-4B8C-83A1-F6EECF244321}">
                <p14:modId xmlns:p14="http://schemas.microsoft.com/office/powerpoint/2010/main" val="2682106687"/>
              </p:ext>
            </p:extLst>
          </p:nvPr>
        </p:nvGraphicFramePr>
        <p:xfrm>
          <a:off x="1257300" y="1943100"/>
          <a:ext cx="7435802" cy="4914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77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549690" y="347782"/>
            <a:ext cx="8952450" cy="1325563"/>
          </a:xfrm>
        </p:spPr>
        <p:txBody>
          <a:bodyPr>
            <a:normAutofit fontScale="90000"/>
          </a:bodyPr>
          <a:lstStyle/>
          <a:p>
            <a:r>
              <a:rPr lang="en-GB" b="1" dirty="0"/>
              <a:t>ACTIVITY: </a:t>
            </a:r>
            <a:br>
              <a:rPr lang="en-GB" dirty="0"/>
            </a:br>
            <a:r>
              <a:rPr lang="en-GB" dirty="0"/>
              <a:t>What are the most important aspects to consider when reviewing clinical elements</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Tree>
    <p:extLst>
      <p:ext uri="{BB962C8B-B14F-4D97-AF65-F5344CB8AC3E}">
        <p14:creationId xmlns:p14="http://schemas.microsoft.com/office/powerpoint/2010/main" val="33887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301308" y="185737"/>
            <a:ext cx="7474172" cy="1325563"/>
          </a:xfrm>
        </p:spPr>
        <p:txBody>
          <a:bodyPr>
            <a:normAutofit/>
          </a:bodyPr>
          <a:lstStyle/>
          <a:p>
            <a:r>
              <a:rPr lang="en-GB" dirty="0"/>
              <a:t>Key issues should include</a:t>
            </a:r>
          </a:p>
        </p:txBody>
      </p:sp>
      <p:graphicFrame>
        <p:nvGraphicFramePr>
          <p:cNvPr id="3" name="Content Placeholder 2">
            <a:extLst>
              <a:ext uri="{FF2B5EF4-FFF2-40B4-BE49-F238E27FC236}">
                <a16:creationId xmlns:a16="http://schemas.microsoft.com/office/drawing/2014/main" id="{103231DF-F28D-46DE-BACE-2D0CF140933F}"/>
              </a:ext>
            </a:extLst>
          </p:cNvPr>
          <p:cNvGraphicFramePr>
            <a:graphicFrameLocks noGrp="1"/>
          </p:cNvGraphicFramePr>
          <p:nvPr>
            <p:ph idx="1"/>
            <p:extLst>
              <p:ext uri="{D42A27DB-BD31-4B8C-83A1-F6EECF244321}">
                <p14:modId xmlns:p14="http://schemas.microsoft.com/office/powerpoint/2010/main" val="671846520"/>
              </p:ext>
            </p:extLst>
          </p:nvPr>
        </p:nvGraphicFramePr>
        <p:xfrm>
          <a:off x="0" y="1246632"/>
          <a:ext cx="9369742" cy="5425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
        <p:nvSpPr>
          <p:cNvPr id="5" name="Speech Bubble: Rectangle with Corners Rounded 4">
            <a:extLst>
              <a:ext uri="{FF2B5EF4-FFF2-40B4-BE49-F238E27FC236}">
                <a16:creationId xmlns:a16="http://schemas.microsoft.com/office/drawing/2014/main" id="{B87B89CD-3980-4D51-B93A-9A717757A6B0}"/>
              </a:ext>
            </a:extLst>
          </p:cNvPr>
          <p:cNvSpPr/>
          <p:nvPr/>
        </p:nvSpPr>
        <p:spPr>
          <a:xfrm>
            <a:off x="7305675" y="0"/>
            <a:ext cx="4886325" cy="2811018"/>
          </a:xfrm>
          <a:prstGeom prst="wedgeRoundRectCallout">
            <a:avLst>
              <a:gd name="adj1" fmla="val -131944"/>
              <a:gd name="adj2" fmla="val 579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ensure rigorous and equitable assessment of student’s/trainee’s clinical abilities, ensure protection of the public and reduce bias, CASE expects at least one of the summative clinical assessments, for each module or clinical area, to be moderated by an external assessor/moderator who is not directly responsible for the students’ training” </a:t>
            </a:r>
          </a:p>
          <a:p>
            <a:pPr algn="ctr"/>
            <a:r>
              <a:rPr lang="en-GB" dirty="0"/>
              <a:t>(CASE Handbook, p.56)</a:t>
            </a:r>
          </a:p>
        </p:txBody>
      </p:sp>
    </p:spTree>
    <p:extLst>
      <p:ext uri="{BB962C8B-B14F-4D97-AF65-F5344CB8AC3E}">
        <p14:creationId xmlns:p14="http://schemas.microsoft.com/office/powerpoint/2010/main" val="38314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C2BC-A78D-428D-9AF6-CD793D0B2B19}"/>
              </a:ext>
            </a:extLst>
          </p:cNvPr>
          <p:cNvSpPr>
            <a:spLocks noGrp="1"/>
          </p:cNvSpPr>
          <p:nvPr>
            <p:ph type="title"/>
          </p:nvPr>
        </p:nvSpPr>
        <p:spPr>
          <a:xfrm>
            <a:off x="638175" y="2636838"/>
            <a:ext cx="6719888" cy="1325563"/>
          </a:xfrm>
        </p:spPr>
        <p:txBody>
          <a:bodyPr>
            <a:normAutofit fontScale="90000"/>
          </a:bodyPr>
          <a:lstStyle/>
          <a:p>
            <a:br>
              <a:rPr lang="en-GB" dirty="0"/>
            </a:br>
            <a:r>
              <a:rPr lang="en-GB" dirty="0"/>
              <a:t>ACTIVITY:</a:t>
            </a:r>
            <a:br>
              <a:rPr lang="en-GB" dirty="0"/>
            </a:br>
            <a:br>
              <a:rPr lang="en-GB" dirty="0"/>
            </a:br>
            <a:r>
              <a:rPr lang="en-GB" dirty="0"/>
              <a:t>Review the clinical assessment documents and provide key issues that might be discussed with the programme team, clinical assessors and/ or students at an accreditation event.</a:t>
            </a:r>
            <a:br>
              <a:rPr lang="en-GB" dirty="0"/>
            </a:br>
            <a:endParaRPr lang="en-GB" dirty="0"/>
          </a:p>
        </p:txBody>
      </p:sp>
      <p:pic>
        <p:nvPicPr>
          <p:cNvPr id="5" name="Picture 4" descr="A person sitting at a table&#10;&#10;Description automatically generated">
            <a:extLst>
              <a:ext uri="{FF2B5EF4-FFF2-40B4-BE49-F238E27FC236}">
                <a16:creationId xmlns:a16="http://schemas.microsoft.com/office/drawing/2014/main" id="{960EBB95-0DF1-4E35-8BBE-BC3FF2C79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9" y="1004667"/>
            <a:ext cx="3223846" cy="4848665"/>
          </a:xfrm>
          <a:prstGeom prst="rect">
            <a:avLst/>
          </a:prstGeom>
        </p:spPr>
      </p:pic>
    </p:spTree>
    <p:extLst>
      <p:ext uri="{BB962C8B-B14F-4D97-AF65-F5344CB8AC3E}">
        <p14:creationId xmlns:p14="http://schemas.microsoft.com/office/powerpoint/2010/main" val="288761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719210" y="627564"/>
            <a:ext cx="7474172" cy="1325563"/>
          </a:xfrm>
        </p:spPr>
        <p:txBody>
          <a:bodyPr>
            <a:normAutofit/>
          </a:bodyPr>
          <a:lstStyle/>
          <a:p>
            <a:r>
              <a:rPr lang="en-GB" dirty="0"/>
              <a:t>Clinical capacity</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pic>
        <p:nvPicPr>
          <p:cNvPr id="8" name="Picture 2" descr="Elephant, Large, Animal, African, Wildlife, Zoo, Nature">
            <a:extLst>
              <a:ext uri="{FF2B5EF4-FFF2-40B4-BE49-F238E27FC236}">
                <a16:creationId xmlns:a16="http://schemas.microsoft.com/office/drawing/2014/main" id="{1C29849C-1179-40F4-96F2-1A9BF401D2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8855" y="1511300"/>
            <a:ext cx="7452477" cy="508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91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101378" y="0"/>
            <a:ext cx="8404447" cy="1325563"/>
          </a:xfrm>
        </p:spPr>
        <p:txBody>
          <a:bodyPr>
            <a:normAutofit/>
          </a:bodyPr>
          <a:lstStyle/>
          <a:p>
            <a:r>
              <a:rPr lang="en-GB" dirty="0"/>
              <a:t>HEE work: STG</a:t>
            </a:r>
          </a:p>
        </p:txBody>
      </p:sp>
      <p:sp>
        <p:nvSpPr>
          <p:cNvPr id="3" name="Content Placeholder 2">
            <a:extLst>
              <a:ext uri="{FF2B5EF4-FFF2-40B4-BE49-F238E27FC236}">
                <a16:creationId xmlns:a16="http://schemas.microsoft.com/office/drawing/2014/main" id="{B166BC94-18D7-42B5-9EE7-0B988DB257BE}"/>
              </a:ext>
            </a:extLst>
          </p:cNvPr>
          <p:cNvSpPr>
            <a:spLocks noGrp="1"/>
          </p:cNvSpPr>
          <p:nvPr>
            <p:ph idx="1"/>
          </p:nvPr>
        </p:nvSpPr>
        <p:spPr>
          <a:xfrm>
            <a:off x="653828" y="1692883"/>
            <a:ext cx="6467867" cy="3450613"/>
          </a:xfrm>
        </p:spPr>
        <p:txBody>
          <a:bodyPr anchor="ctr">
            <a:normAutofit/>
          </a:bodyPr>
          <a:lstStyle/>
          <a:p>
            <a:pPr marL="0" indent="0">
              <a:buNone/>
            </a:pPr>
            <a:endParaRPr lang="en-GB" sz="2400" dirty="0"/>
          </a:p>
          <a:p>
            <a:pPr marL="0" indent="0">
              <a:buNone/>
            </a:pPr>
            <a:r>
              <a:rPr lang="en-GB" sz="2400" dirty="0"/>
              <a:t>Sonography Training Group</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aphicFrame>
        <p:nvGraphicFramePr>
          <p:cNvPr id="4" name="Diagram 3">
            <a:extLst>
              <a:ext uri="{FF2B5EF4-FFF2-40B4-BE49-F238E27FC236}">
                <a16:creationId xmlns:a16="http://schemas.microsoft.com/office/drawing/2014/main" id="{7D04F13D-6E80-4B85-945F-740BB0BB688E}"/>
              </a:ext>
            </a:extLst>
          </p:cNvPr>
          <p:cNvGraphicFramePr/>
          <p:nvPr>
            <p:extLst>
              <p:ext uri="{D42A27DB-BD31-4B8C-83A1-F6EECF244321}">
                <p14:modId xmlns:p14="http://schemas.microsoft.com/office/powerpoint/2010/main" val="1868177700"/>
              </p:ext>
            </p:extLst>
          </p:nvPr>
        </p:nvGraphicFramePr>
        <p:xfrm>
          <a:off x="90488" y="1289658"/>
          <a:ext cx="8694348" cy="5500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4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494431" y="77728"/>
            <a:ext cx="7474172" cy="1325563"/>
          </a:xfrm>
        </p:spPr>
        <p:txBody>
          <a:bodyPr>
            <a:normAutofit/>
          </a:bodyPr>
          <a:lstStyle/>
          <a:p>
            <a:r>
              <a:rPr lang="en-GB" dirty="0"/>
              <a:t>Conclusion</a:t>
            </a:r>
          </a:p>
        </p:txBody>
      </p:sp>
      <p:sp>
        <p:nvSpPr>
          <p:cNvPr id="3" name="Content Placeholder 2">
            <a:extLst>
              <a:ext uri="{FF2B5EF4-FFF2-40B4-BE49-F238E27FC236}">
                <a16:creationId xmlns:a16="http://schemas.microsoft.com/office/drawing/2014/main" id="{B166BC94-18D7-42B5-9EE7-0B988DB257BE}"/>
              </a:ext>
            </a:extLst>
          </p:cNvPr>
          <p:cNvSpPr>
            <a:spLocks noGrp="1"/>
          </p:cNvSpPr>
          <p:nvPr>
            <p:ph idx="1"/>
          </p:nvPr>
        </p:nvSpPr>
        <p:spPr>
          <a:xfrm>
            <a:off x="831629" y="1953127"/>
            <a:ext cx="7778971" cy="4579827"/>
          </a:xfrm>
        </p:spPr>
        <p:txBody>
          <a:bodyPr anchor="ctr">
            <a:normAutofit/>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graphicFrame>
        <p:nvGraphicFramePr>
          <p:cNvPr id="8" name="Diagram 7">
            <a:extLst>
              <a:ext uri="{FF2B5EF4-FFF2-40B4-BE49-F238E27FC236}">
                <a16:creationId xmlns:a16="http://schemas.microsoft.com/office/drawing/2014/main" id="{CDF137A8-1DDD-4743-B03F-17FA157985D3}"/>
              </a:ext>
            </a:extLst>
          </p:cNvPr>
          <p:cNvGraphicFramePr/>
          <p:nvPr>
            <p:extLst>
              <p:ext uri="{D42A27DB-BD31-4B8C-83A1-F6EECF244321}">
                <p14:modId xmlns:p14="http://schemas.microsoft.com/office/powerpoint/2010/main" val="278270991"/>
              </p:ext>
            </p:extLst>
          </p:nvPr>
        </p:nvGraphicFramePr>
        <p:xfrm>
          <a:off x="133422" y="1339344"/>
          <a:ext cx="8196190" cy="574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20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B847355F-A15C-42FB-BAC3-E54B1821C8A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DDAB895-4039-4285-A59B-74292015C51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038106A-03C6-443D-A8C1-AE9CCACB337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9B2A4DB3-E804-44BE-92A6-1456178B62D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7BE4F609-2564-43CD-82DC-83B47EBDFA1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8FF5CFA4-A3ED-4B11-9FBB-41F980488DE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01B42D8B-369C-4CBF-B7E2-52CD71221F3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88DA734C-F702-442B-9787-30396C662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2694-C592-4F87-9394-19BF5FBD0C09}"/>
              </a:ext>
            </a:extLst>
          </p:cNvPr>
          <p:cNvSpPr>
            <a:spLocks noGrp="1"/>
          </p:cNvSpPr>
          <p:nvPr>
            <p:ph type="title"/>
          </p:nvPr>
        </p:nvSpPr>
        <p:spPr>
          <a:xfrm>
            <a:off x="1136428" y="627564"/>
            <a:ext cx="7474172" cy="1325563"/>
          </a:xfrm>
        </p:spPr>
        <p:txBody>
          <a:bodyPr>
            <a:normAutofit/>
          </a:bodyPr>
          <a:lstStyle/>
          <a:p>
            <a:r>
              <a:rPr lang="en-GB" dirty="0"/>
              <a:t>CASE documents and processes</a:t>
            </a:r>
          </a:p>
        </p:txBody>
      </p:sp>
      <p:sp>
        <p:nvSpPr>
          <p:cNvPr id="3" name="Content Placeholder 2">
            <a:extLst>
              <a:ext uri="{FF2B5EF4-FFF2-40B4-BE49-F238E27FC236}">
                <a16:creationId xmlns:a16="http://schemas.microsoft.com/office/drawing/2014/main" id="{B166BC94-18D7-42B5-9EE7-0B988DB257BE}"/>
              </a:ext>
            </a:extLst>
          </p:cNvPr>
          <p:cNvSpPr>
            <a:spLocks noGrp="1"/>
          </p:cNvSpPr>
          <p:nvPr>
            <p:ph idx="1"/>
          </p:nvPr>
        </p:nvSpPr>
        <p:spPr>
          <a:xfrm>
            <a:off x="1136429" y="2278173"/>
            <a:ext cx="6467867" cy="3450613"/>
          </a:xfrm>
        </p:spPr>
        <p:txBody>
          <a:bodyPr anchor="ctr">
            <a:normAutofit/>
          </a:bodyPr>
          <a:lstStyle/>
          <a:p>
            <a:pPr marL="0" indent="0">
              <a:buNone/>
            </a:pPr>
            <a:r>
              <a:rPr lang="en-GB" sz="2400" dirty="0">
                <a:hlinkClick r:id="rId2"/>
              </a:rPr>
              <a:t>Available at:</a:t>
            </a:r>
          </a:p>
          <a:p>
            <a:pPr marL="0" indent="0">
              <a:buNone/>
            </a:pPr>
            <a:r>
              <a:rPr lang="en-GB" sz="2400" dirty="0">
                <a:hlinkClick r:id="rId2"/>
              </a:rPr>
              <a:t>http://www.case-uk.org/</a:t>
            </a:r>
            <a:endParaRPr lang="en-GB" sz="2400" dirty="0"/>
          </a:p>
          <a:p>
            <a:pPr marL="0" indent="0">
              <a:buNone/>
            </a:pPr>
            <a:endParaRPr lang="en-GB" sz="24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4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98C4A16-61B4-4C60-9278-DBF3DC09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3193238"/>
            <a:ext cx="1462088" cy="471523"/>
          </a:xfrm>
          <a:prstGeom prst="rect">
            <a:avLst/>
          </a:prstGeom>
        </p:spPr>
      </p:pic>
    </p:spTree>
    <p:extLst>
      <p:ext uri="{BB962C8B-B14F-4D97-AF65-F5344CB8AC3E}">
        <p14:creationId xmlns:p14="http://schemas.microsoft.com/office/powerpoint/2010/main" val="2438842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10210</TotalTime>
  <Words>244</Words>
  <Application>Microsoft Office PowerPoint</Application>
  <PresentationFormat>Widescreen</PresentationFormat>
  <Paragraphs>47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Gill Harrison</vt:lpstr>
      <vt:lpstr>Assessing Clinical Competency</vt:lpstr>
      <vt:lpstr>ACTIVITY:  What are the most important aspects to consider when reviewing clinical elements</vt:lpstr>
      <vt:lpstr>Key issues should include</vt:lpstr>
      <vt:lpstr> ACTIVITY:  Review the clinical assessment documents and provide key issues that might be discussed with the programme team, clinical assessors and/ or students at an accreditation event. </vt:lpstr>
      <vt:lpstr>Clinical capacity</vt:lpstr>
      <vt:lpstr>HEE work: STG</vt:lpstr>
      <vt:lpstr>Conclusion</vt:lpstr>
      <vt:lpstr>CASE documents and processes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Gill Harrison</dc:title>
  <dc:creator>Gill</dc:creator>
  <cp:lastModifiedBy>Gill</cp:lastModifiedBy>
  <cp:revision>51</cp:revision>
  <dcterms:created xsi:type="dcterms:W3CDTF">2019-03-15T18:33:12Z</dcterms:created>
  <dcterms:modified xsi:type="dcterms:W3CDTF">2019-05-16T17:41:44Z</dcterms:modified>
</cp:coreProperties>
</file>