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25"/>
  </p:notesMasterIdLst>
  <p:sldIdLst>
    <p:sldId id="256" r:id="rId5"/>
    <p:sldId id="282" r:id="rId6"/>
    <p:sldId id="299" r:id="rId7"/>
    <p:sldId id="300" r:id="rId8"/>
    <p:sldId id="298" r:id="rId9"/>
    <p:sldId id="302" r:id="rId10"/>
    <p:sldId id="258" r:id="rId11"/>
    <p:sldId id="261" r:id="rId12"/>
    <p:sldId id="263" r:id="rId13"/>
    <p:sldId id="266" r:id="rId14"/>
    <p:sldId id="301" r:id="rId15"/>
    <p:sldId id="304" r:id="rId16"/>
    <p:sldId id="305" r:id="rId17"/>
    <p:sldId id="295" r:id="rId18"/>
    <p:sldId id="296" r:id="rId19"/>
    <p:sldId id="297" r:id="rId20"/>
    <p:sldId id="306" r:id="rId21"/>
    <p:sldId id="303" r:id="rId22"/>
    <p:sldId id="307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B85026-9C63-FB24-DF32-DFF74377642F}" name="Gillian Dolbear" initials="GD" userId="S::gmt5@canterbury.ac.uk::7658bda5-901e-4bfe-900d-691b039d08b4" providerId="AD"/>
  <p188:author id="{48276479-BAEB-4380-5C14-6FFFD94609AB}" name="Gill Harrison" initials="GH" userId="S::GillH@sor.org::a97deb24-5e0f-425c-a572-ba24dd9e3d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486" autoAdjust="0"/>
  </p:normalViewPr>
  <p:slideViewPr>
    <p:cSldViewPr snapToGrid="0">
      <p:cViewPr varScale="1">
        <p:scale>
          <a:sx n="98" d="100"/>
          <a:sy n="98" d="100"/>
        </p:scale>
        <p:origin x="9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D2774-A99F-4E96-9D74-FF88C8DF7A0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6F656F-E043-4E71-A1CD-0D7C67F240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Explore what we mean by a Clinical Advisor and what would be expected </a:t>
          </a:r>
        </a:p>
      </dgm:t>
    </dgm:pt>
    <dgm:pt modelId="{CE76F2D7-CAB1-47FD-9FAE-D6D0B7873406}" type="parTrans" cxnId="{5FD04320-757E-4B75-9D21-48C3E37EF9B9}">
      <dgm:prSet/>
      <dgm:spPr/>
      <dgm:t>
        <a:bodyPr/>
        <a:lstStyle/>
        <a:p>
          <a:endParaRPr lang="en-US"/>
        </a:p>
      </dgm:t>
    </dgm:pt>
    <dgm:pt modelId="{108048B9-169D-4643-B39D-F3198BDF1012}" type="sibTrans" cxnId="{5FD04320-757E-4B75-9D21-48C3E37EF9B9}">
      <dgm:prSet/>
      <dgm:spPr/>
      <dgm:t>
        <a:bodyPr/>
        <a:lstStyle/>
        <a:p>
          <a:endParaRPr lang="en-US"/>
        </a:p>
      </dgm:t>
    </dgm:pt>
    <dgm:pt modelId="{CC307404-54E2-4800-AED8-9EE3AAF401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Consider why this role may help support course accreditation</a:t>
          </a:r>
        </a:p>
      </dgm:t>
    </dgm:pt>
    <dgm:pt modelId="{F4F1B98D-872A-4510-B32C-BFB5F874DD1C}" type="parTrans" cxnId="{FC80566C-2001-43BC-8720-B1D2D791FDFD}">
      <dgm:prSet/>
      <dgm:spPr/>
      <dgm:t>
        <a:bodyPr/>
        <a:lstStyle/>
        <a:p>
          <a:endParaRPr lang="en-US"/>
        </a:p>
      </dgm:t>
    </dgm:pt>
    <dgm:pt modelId="{CACDF9EF-1D3C-4F25-A83B-CA8C41608E81}" type="sibTrans" cxnId="{FC80566C-2001-43BC-8720-B1D2D791FDFD}">
      <dgm:prSet/>
      <dgm:spPr/>
      <dgm:t>
        <a:bodyPr/>
        <a:lstStyle/>
        <a:p>
          <a:endParaRPr lang="en-US"/>
        </a:p>
      </dgm:t>
    </dgm:pt>
    <dgm:pt modelId="{C8CF3FC0-8C4D-4230-9D00-50BB583FF5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Discuss development of this role and support needs</a:t>
          </a:r>
        </a:p>
      </dgm:t>
    </dgm:pt>
    <dgm:pt modelId="{083E6A0D-16EE-45EA-A9F5-05D6BDFD63FF}" type="parTrans" cxnId="{1D19EAA4-6CD9-44F9-889C-78400F98EB47}">
      <dgm:prSet/>
      <dgm:spPr/>
      <dgm:t>
        <a:bodyPr/>
        <a:lstStyle/>
        <a:p>
          <a:endParaRPr lang="en-US"/>
        </a:p>
      </dgm:t>
    </dgm:pt>
    <dgm:pt modelId="{018B90DB-64E7-48EB-B340-17BEA663F102}" type="sibTrans" cxnId="{1D19EAA4-6CD9-44F9-889C-78400F98EB47}">
      <dgm:prSet/>
      <dgm:spPr/>
      <dgm:t>
        <a:bodyPr/>
        <a:lstStyle/>
        <a:p>
          <a:endParaRPr lang="en-US"/>
        </a:p>
      </dgm:t>
    </dgm:pt>
    <dgm:pt modelId="{742C7112-37B8-4BAC-AA06-8345CC5235B8}" type="pres">
      <dgm:prSet presAssocID="{547D2774-A99F-4E96-9D74-FF88C8DF7A03}" presName="root" presStyleCnt="0">
        <dgm:presLayoutVars>
          <dgm:dir/>
          <dgm:resizeHandles val="exact"/>
        </dgm:presLayoutVars>
      </dgm:prSet>
      <dgm:spPr/>
    </dgm:pt>
    <dgm:pt modelId="{2C7F4ECE-893B-466C-A720-9205178949C4}" type="pres">
      <dgm:prSet presAssocID="{466F656F-E043-4E71-A1CD-0D7C67F240FC}" presName="compNode" presStyleCnt="0"/>
      <dgm:spPr/>
    </dgm:pt>
    <dgm:pt modelId="{BE8A8F37-F9D0-44E5-BAC7-074C47DB6377}" type="pres">
      <dgm:prSet presAssocID="{466F656F-E043-4E71-A1CD-0D7C67F240FC}" presName="bgRect" presStyleLbl="bgShp" presStyleIdx="0" presStyleCnt="3"/>
      <dgm:spPr/>
    </dgm:pt>
    <dgm:pt modelId="{C37327FB-B104-40F8-AE56-E890F5CA4CBC}" type="pres">
      <dgm:prSet presAssocID="{466F656F-E043-4E71-A1CD-0D7C67F240F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71FFE26-5805-4396-B3BE-4D8DE66B051E}" type="pres">
      <dgm:prSet presAssocID="{466F656F-E043-4E71-A1CD-0D7C67F240FC}" presName="spaceRect" presStyleCnt="0"/>
      <dgm:spPr/>
    </dgm:pt>
    <dgm:pt modelId="{C0AC3409-98C8-41A4-AA45-F778C312B09A}" type="pres">
      <dgm:prSet presAssocID="{466F656F-E043-4E71-A1CD-0D7C67F240FC}" presName="parTx" presStyleLbl="revTx" presStyleIdx="0" presStyleCnt="3">
        <dgm:presLayoutVars>
          <dgm:chMax val="0"/>
          <dgm:chPref val="0"/>
        </dgm:presLayoutVars>
      </dgm:prSet>
      <dgm:spPr/>
    </dgm:pt>
    <dgm:pt modelId="{6ED7F517-FAB1-4997-9034-1B9C3A275F08}" type="pres">
      <dgm:prSet presAssocID="{108048B9-169D-4643-B39D-F3198BDF1012}" presName="sibTrans" presStyleCnt="0"/>
      <dgm:spPr/>
    </dgm:pt>
    <dgm:pt modelId="{636616FF-1458-4152-B99D-5C1C40C48B08}" type="pres">
      <dgm:prSet presAssocID="{CC307404-54E2-4800-AED8-9EE3AAF40103}" presName="compNode" presStyleCnt="0"/>
      <dgm:spPr/>
    </dgm:pt>
    <dgm:pt modelId="{A40F938D-C364-4AD4-9F35-B65D46500EAC}" type="pres">
      <dgm:prSet presAssocID="{CC307404-54E2-4800-AED8-9EE3AAF40103}" presName="bgRect" presStyleLbl="bgShp" presStyleIdx="1" presStyleCnt="3"/>
      <dgm:spPr/>
    </dgm:pt>
    <dgm:pt modelId="{AC8EA426-7C44-4201-BC75-1AED741BA2D8}" type="pres">
      <dgm:prSet presAssocID="{CC307404-54E2-4800-AED8-9EE3AAF4010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35C3204-77AC-4F15-B62E-AFD3BC3F51D8}" type="pres">
      <dgm:prSet presAssocID="{CC307404-54E2-4800-AED8-9EE3AAF40103}" presName="spaceRect" presStyleCnt="0"/>
      <dgm:spPr/>
    </dgm:pt>
    <dgm:pt modelId="{06ED98C7-D245-4817-9112-18D782465A1A}" type="pres">
      <dgm:prSet presAssocID="{CC307404-54E2-4800-AED8-9EE3AAF40103}" presName="parTx" presStyleLbl="revTx" presStyleIdx="1" presStyleCnt="3">
        <dgm:presLayoutVars>
          <dgm:chMax val="0"/>
          <dgm:chPref val="0"/>
        </dgm:presLayoutVars>
      </dgm:prSet>
      <dgm:spPr/>
    </dgm:pt>
    <dgm:pt modelId="{4F4FA29A-817F-420B-B523-8CF7C326ACB7}" type="pres">
      <dgm:prSet presAssocID="{CACDF9EF-1D3C-4F25-A83B-CA8C41608E81}" presName="sibTrans" presStyleCnt="0"/>
      <dgm:spPr/>
    </dgm:pt>
    <dgm:pt modelId="{C1F15F2B-FE09-4205-807D-2C28606A6A9F}" type="pres">
      <dgm:prSet presAssocID="{C8CF3FC0-8C4D-4230-9D00-50BB583FF557}" presName="compNode" presStyleCnt="0"/>
      <dgm:spPr/>
    </dgm:pt>
    <dgm:pt modelId="{EC7D7428-F42A-4E17-A784-4363797EC18C}" type="pres">
      <dgm:prSet presAssocID="{C8CF3FC0-8C4D-4230-9D00-50BB583FF557}" presName="bgRect" presStyleLbl="bgShp" presStyleIdx="2" presStyleCnt="3"/>
      <dgm:spPr/>
    </dgm:pt>
    <dgm:pt modelId="{FF1D0CE2-1D56-4B86-BABE-B6C1CB97F9C2}" type="pres">
      <dgm:prSet presAssocID="{C8CF3FC0-8C4D-4230-9D00-50BB583FF55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AF308E9-BAB9-4A4D-91DB-4BF7E8B9B28D}" type="pres">
      <dgm:prSet presAssocID="{C8CF3FC0-8C4D-4230-9D00-50BB583FF557}" presName="spaceRect" presStyleCnt="0"/>
      <dgm:spPr/>
    </dgm:pt>
    <dgm:pt modelId="{44EC53CF-265E-46A6-A435-03E4D0426EF7}" type="pres">
      <dgm:prSet presAssocID="{C8CF3FC0-8C4D-4230-9D00-50BB583FF55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FD04320-757E-4B75-9D21-48C3E37EF9B9}" srcId="{547D2774-A99F-4E96-9D74-FF88C8DF7A03}" destId="{466F656F-E043-4E71-A1CD-0D7C67F240FC}" srcOrd="0" destOrd="0" parTransId="{CE76F2D7-CAB1-47FD-9FAE-D6D0B7873406}" sibTransId="{108048B9-169D-4643-B39D-F3198BDF1012}"/>
    <dgm:cxn modelId="{FC80566C-2001-43BC-8720-B1D2D791FDFD}" srcId="{547D2774-A99F-4E96-9D74-FF88C8DF7A03}" destId="{CC307404-54E2-4800-AED8-9EE3AAF40103}" srcOrd="1" destOrd="0" parTransId="{F4F1B98D-872A-4510-B32C-BFB5F874DD1C}" sibTransId="{CACDF9EF-1D3C-4F25-A83B-CA8C41608E81}"/>
    <dgm:cxn modelId="{3EBAE783-4D8F-4185-8334-A9A7F380CB26}" type="presOf" srcId="{CC307404-54E2-4800-AED8-9EE3AAF40103}" destId="{06ED98C7-D245-4817-9112-18D782465A1A}" srcOrd="0" destOrd="0" presId="urn:microsoft.com/office/officeart/2018/2/layout/IconVerticalSolidList"/>
    <dgm:cxn modelId="{0AFF7986-5F6E-4642-BD91-8B68504E7ACC}" type="presOf" srcId="{C8CF3FC0-8C4D-4230-9D00-50BB583FF557}" destId="{44EC53CF-265E-46A6-A435-03E4D0426EF7}" srcOrd="0" destOrd="0" presId="urn:microsoft.com/office/officeart/2018/2/layout/IconVerticalSolidList"/>
    <dgm:cxn modelId="{1D19EAA4-6CD9-44F9-889C-78400F98EB47}" srcId="{547D2774-A99F-4E96-9D74-FF88C8DF7A03}" destId="{C8CF3FC0-8C4D-4230-9D00-50BB583FF557}" srcOrd="2" destOrd="0" parTransId="{083E6A0D-16EE-45EA-A9F5-05D6BDFD63FF}" sibTransId="{018B90DB-64E7-48EB-B340-17BEA663F102}"/>
    <dgm:cxn modelId="{2C9425D5-1D7A-46C7-9171-8AD1ACB6767E}" type="presOf" srcId="{466F656F-E043-4E71-A1CD-0D7C67F240FC}" destId="{C0AC3409-98C8-41A4-AA45-F778C312B09A}" srcOrd="0" destOrd="0" presId="urn:microsoft.com/office/officeart/2018/2/layout/IconVerticalSolidList"/>
    <dgm:cxn modelId="{3D84C9D9-DAA0-4274-A178-7C372338B0AC}" type="presOf" srcId="{547D2774-A99F-4E96-9D74-FF88C8DF7A03}" destId="{742C7112-37B8-4BAC-AA06-8345CC5235B8}" srcOrd="0" destOrd="0" presId="urn:microsoft.com/office/officeart/2018/2/layout/IconVerticalSolidList"/>
    <dgm:cxn modelId="{1953F71F-18AB-429A-93F6-570E30EBE14D}" type="presParOf" srcId="{742C7112-37B8-4BAC-AA06-8345CC5235B8}" destId="{2C7F4ECE-893B-466C-A720-9205178949C4}" srcOrd="0" destOrd="0" presId="urn:microsoft.com/office/officeart/2018/2/layout/IconVerticalSolidList"/>
    <dgm:cxn modelId="{C4C870F0-3A7F-47A2-80CC-3E77338B5A3D}" type="presParOf" srcId="{2C7F4ECE-893B-466C-A720-9205178949C4}" destId="{BE8A8F37-F9D0-44E5-BAC7-074C47DB6377}" srcOrd="0" destOrd="0" presId="urn:microsoft.com/office/officeart/2018/2/layout/IconVerticalSolidList"/>
    <dgm:cxn modelId="{D55FF577-8513-46C8-A81E-BF1BC4680B15}" type="presParOf" srcId="{2C7F4ECE-893B-466C-A720-9205178949C4}" destId="{C37327FB-B104-40F8-AE56-E890F5CA4CBC}" srcOrd="1" destOrd="0" presId="urn:microsoft.com/office/officeart/2018/2/layout/IconVerticalSolidList"/>
    <dgm:cxn modelId="{90B5AEAC-8BBE-40A0-889E-9D97608DA917}" type="presParOf" srcId="{2C7F4ECE-893B-466C-A720-9205178949C4}" destId="{071FFE26-5805-4396-B3BE-4D8DE66B051E}" srcOrd="2" destOrd="0" presId="urn:microsoft.com/office/officeart/2018/2/layout/IconVerticalSolidList"/>
    <dgm:cxn modelId="{2726F36A-1876-4199-8ADF-2892E153CCBC}" type="presParOf" srcId="{2C7F4ECE-893B-466C-A720-9205178949C4}" destId="{C0AC3409-98C8-41A4-AA45-F778C312B09A}" srcOrd="3" destOrd="0" presId="urn:microsoft.com/office/officeart/2018/2/layout/IconVerticalSolidList"/>
    <dgm:cxn modelId="{C927832C-0652-40F3-BF53-E0D0619D82BA}" type="presParOf" srcId="{742C7112-37B8-4BAC-AA06-8345CC5235B8}" destId="{6ED7F517-FAB1-4997-9034-1B9C3A275F08}" srcOrd="1" destOrd="0" presId="urn:microsoft.com/office/officeart/2018/2/layout/IconVerticalSolidList"/>
    <dgm:cxn modelId="{EE5710A3-3A6A-42C2-8EE6-15ADCCD7F0CD}" type="presParOf" srcId="{742C7112-37B8-4BAC-AA06-8345CC5235B8}" destId="{636616FF-1458-4152-B99D-5C1C40C48B08}" srcOrd="2" destOrd="0" presId="urn:microsoft.com/office/officeart/2018/2/layout/IconVerticalSolidList"/>
    <dgm:cxn modelId="{BBF81887-96F9-493F-8067-C0251F39E819}" type="presParOf" srcId="{636616FF-1458-4152-B99D-5C1C40C48B08}" destId="{A40F938D-C364-4AD4-9F35-B65D46500EAC}" srcOrd="0" destOrd="0" presId="urn:microsoft.com/office/officeart/2018/2/layout/IconVerticalSolidList"/>
    <dgm:cxn modelId="{EB75A89B-2EE6-4211-A61F-0BB6C25468F2}" type="presParOf" srcId="{636616FF-1458-4152-B99D-5C1C40C48B08}" destId="{AC8EA426-7C44-4201-BC75-1AED741BA2D8}" srcOrd="1" destOrd="0" presId="urn:microsoft.com/office/officeart/2018/2/layout/IconVerticalSolidList"/>
    <dgm:cxn modelId="{D637E876-B824-4334-B76D-EAE9890EB4BD}" type="presParOf" srcId="{636616FF-1458-4152-B99D-5C1C40C48B08}" destId="{A35C3204-77AC-4F15-B62E-AFD3BC3F51D8}" srcOrd="2" destOrd="0" presId="urn:microsoft.com/office/officeart/2018/2/layout/IconVerticalSolidList"/>
    <dgm:cxn modelId="{202653A7-B9B8-4106-A1E4-9D23218B28B9}" type="presParOf" srcId="{636616FF-1458-4152-B99D-5C1C40C48B08}" destId="{06ED98C7-D245-4817-9112-18D782465A1A}" srcOrd="3" destOrd="0" presId="urn:microsoft.com/office/officeart/2018/2/layout/IconVerticalSolidList"/>
    <dgm:cxn modelId="{18DEE4D5-5F1B-4348-A4DD-0AA6689570D8}" type="presParOf" srcId="{742C7112-37B8-4BAC-AA06-8345CC5235B8}" destId="{4F4FA29A-817F-420B-B523-8CF7C326ACB7}" srcOrd="3" destOrd="0" presId="urn:microsoft.com/office/officeart/2018/2/layout/IconVerticalSolidList"/>
    <dgm:cxn modelId="{CAD804C2-6F4B-4ABB-BB3D-607AC2B5FDE1}" type="presParOf" srcId="{742C7112-37B8-4BAC-AA06-8345CC5235B8}" destId="{C1F15F2B-FE09-4205-807D-2C28606A6A9F}" srcOrd="4" destOrd="0" presId="urn:microsoft.com/office/officeart/2018/2/layout/IconVerticalSolidList"/>
    <dgm:cxn modelId="{260884FE-7D51-4F11-A59A-C8BDC12C1062}" type="presParOf" srcId="{C1F15F2B-FE09-4205-807D-2C28606A6A9F}" destId="{EC7D7428-F42A-4E17-A784-4363797EC18C}" srcOrd="0" destOrd="0" presId="urn:microsoft.com/office/officeart/2018/2/layout/IconVerticalSolidList"/>
    <dgm:cxn modelId="{F6BB313F-96C8-4D01-8E6C-240E3AE544C6}" type="presParOf" srcId="{C1F15F2B-FE09-4205-807D-2C28606A6A9F}" destId="{FF1D0CE2-1D56-4B86-BABE-B6C1CB97F9C2}" srcOrd="1" destOrd="0" presId="urn:microsoft.com/office/officeart/2018/2/layout/IconVerticalSolidList"/>
    <dgm:cxn modelId="{993373EC-15B9-4DDE-9D94-400AC1CFA7AC}" type="presParOf" srcId="{C1F15F2B-FE09-4205-807D-2C28606A6A9F}" destId="{4AF308E9-BAB9-4A4D-91DB-4BF7E8B9B28D}" srcOrd="2" destOrd="0" presId="urn:microsoft.com/office/officeart/2018/2/layout/IconVerticalSolidList"/>
    <dgm:cxn modelId="{0DE469F2-8340-4506-A0B5-4E4F9017A70B}" type="presParOf" srcId="{C1F15F2B-FE09-4205-807D-2C28606A6A9F}" destId="{44EC53CF-265E-46A6-A435-03E4D0426E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1E6BF-A18D-40F5-94FC-69DDCC5DF20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BE603AD-2F30-4E79-A004-605EC38C39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Academic</a:t>
          </a:r>
          <a:endParaRPr lang="en-US"/>
        </a:p>
      </dgm:t>
    </dgm:pt>
    <dgm:pt modelId="{D2AE1BA2-E5BE-4414-B7E4-58C804B4D969}" type="parTrans" cxnId="{8A646A20-968D-4125-ADDB-BC256984919C}">
      <dgm:prSet/>
      <dgm:spPr/>
      <dgm:t>
        <a:bodyPr/>
        <a:lstStyle/>
        <a:p>
          <a:endParaRPr lang="en-US"/>
        </a:p>
      </dgm:t>
    </dgm:pt>
    <dgm:pt modelId="{AAF3CD0C-7775-46D3-A516-11A50D9BD0BA}" type="sibTrans" cxnId="{8A646A20-968D-4125-ADDB-BC256984919C}">
      <dgm:prSet/>
      <dgm:spPr/>
      <dgm:t>
        <a:bodyPr/>
        <a:lstStyle/>
        <a:p>
          <a:endParaRPr lang="en-US"/>
        </a:p>
      </dgm:t>
    </dgm:pt>
    <dgm:pt modelId="{EF3FD775-9A0C-4C29-AF68-49FBBB13F24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Clinical</a:t>
          </a:r>
          <a:endParaRPr lang="en-US"/>
        </a:p>
      </dgm:t>
    </dgm:pt>
    <dgm:pt modelId="{3F5BF922-DE7C-48EE-A887-4BEE8EB859C9}" type="parTrans" cxnId="{68E824DB-CDE7-46ED-94F1-79003813D85A}">
      <dgm:prSet/>
      <dgm:spPr/>
      <dgm:t>
        <a:bodyPr/>
        <a:lstStyle/>
        <a:p>
          <a:endParaRPr lang="en-US"/>
        </a:p>
      </dgm:t>
    </dgm:pt>
    <dgm:pt modelId="{48B18B27-2CB2-4F8C-9D5B-463082AF9D9F}" type="sibTrans" cxnId="{68E824DB-CDE7-46ED-94F1-79003813D85A}">
      <dgm:prSet/>
      <dgm:spPr/>
      <dgm:t>
        <a:bodyPr/>
        <a:lstStyle/>
        <a:p>
          <a:endParaRPr lang="en-US"/>
        </a:p>
      </dgm:t>
    </dgm:pt>
    <dgm:pt modelId="{C64196CC-6F19-49C3-B82B-4BE6AAB2452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Clinical-academic</a:t>
          </a:r>
          <a:endParaRPr lang="en-US"/>
        </a:p>
      </dgm:t>
    </dgm:pt>
    <dgm:pt modelId="{E2D0B948-07F7-4D7C-8D63-A1C023469817}" type="parTrans" cxnId="{51F41991-1D78-4E49-97C7-1CAC8CA69354}">
      <dgm:prSet/>
      <dgm:spPr/>
      <dgm:t>
        <a:bodyPr/>
        <a:lstStyle/>
        <a:p>
          <a:endParaRPr lang="en-US"/>
        </a:p>
      </dgm:t>
    </dgm:pt>
    <dgm:pt modelId="{02A176BA-B613-40DF-A4B2-CB7DC84530A4}" type="sibTrans" cxnId="{51F41991-1D78-4E49-97C7-1CAC8CA69354}">
      <dgm:prSet/>
      <dgm:spPr/>
      <dgm:t>
        <a:bodyPr/>
        <a:lstStyle/>
        <a:p>
          <a:endParaRPr lang="en-US"/>
        </a:p>
      </dgm:t>
    </dgm:pt>
    <dgm:pt modelId="{1616CDD7-D4FF-4E18-9AFC-172D26486FA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Physicist</a:t>
          </a:r>
          <a:endParaRPr lang="en-US"/>
        </a:p>
      </dgm:t>
    </dgm:pt>
    <dgm:pt modelId="{EB7698D7-DC23-46B4-9E00-D3A0358DA6F9}" type="parTrans" cxnId="{4FED71EC-7A18-45B0-A890-928742FCDFB5}">
      <dgm:prSet/>
      <dgm:spPr/>
      <dgm:t>
        <a:bodyPr/>
        <a:lstStyle/>
        <a:p>
          <a:endParaRPr lang="en-US"/>
        </a:p>
      </dgm:t>
    </dgm:pt>
    <dgm:pt modelId="{02F311FC-65FF-4931-A33E-653C98AAFBBF}" type="sibTrans" cxnId="{4FED71EC-7A18-45B0-A890-928742FCDFB5}">
      <dgm:prSet/>
      <dgm:spPr/>
      <dgm:t>
        <a:bodyPr/>
        <a:lstStyle/>
        <a:p>
          <a:endParaRPr lang="en-US"/>
        </a:p>
      </dgm:t>
    </dgm:pt>
    <dgm:pt modelId="{16C5BA5C-B76E-4EDB-BFEF-BC8BC32B1621}" type="pres">
      <dgm:prSet presAssocID="{39D1E6BF-A18D-40F5-94FC-69DDCC5DF206}" presName="root" presStyleCnt="0">
        <dgm:presLayoutVars>
          <dgm:dir/>
          <dgm:resizeHandles val="exact"/>
        </dgm:presLayoutVars>
      </dgm:prSet>
      <dgm:spPr/>
    </dgm:pt>
    <dgm:pt modelId="{B8B37CF2-7C8A-461D-B671-077523A4794D}" type="pres">
      <dgm:prSet presAssocID="{ABE603AD-2F30-4E79-A004-605EC38C3952}" presName="compNode" presStyleCnt="0"/>
      <dgm:spPr/>
    </dgm:pt>
    <dgm:pt modelId="{FF4B0691-0D79-46DA-8DF0-7D963D508165}" type="pres">
      <dgm:prSet presAssocID="{ABE603AD-2F30-4E79-A004-605EC38C3952}" presName="iconBgRect" presStyleLbl="bgShp" presStyleIdx="0" presStyleCnt="4"/>
      <dgm:spPr/>
    </dgm:pt>
    <dgm:pt modelId="{E699EAEC-257B-4CA4-90E6-A74EEE6E4D46}" type="pres">
      <dgm:prSet presAssocID="{ABE603AD-2F30-4E79-A004-605EC38C395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4B90CFC-DC62-4E00-9BC0-97F3B3AD8A8B}" type="pres">
      <dgm:prSet presAssocID="{ABE603AD-2F30-4E79-A004-605EC38C3952}" presName="spaceRect" presStyleCnt="0"/>
      <dgm:spPr/>
    </dgm:pt>
    <dgm:pt modelId="{013B0A4C-BE05-4D2B-9EC4-01E7AF5D7336}" type="pres">
      <dgm:prSet presAssocID="{ABE603AD-2F30-4E79-A004-605EC38C3952}" presName="textRect" presStyleLbl="revTx" presStyleIdx="0" presStyleCnt="4">
        <dgm:presLayoutVars>
          <dgm:chMax val="1"/>
          <dgm:chPref val="1"/>
        </dgm:presLayoutVars>
      </dgm:prSet>
      <dgm:spPr/>
    </dgm:pt>
    <dgm:pt modelId="{D6CFA09E-2516-4E32-AE4C-8EEC6E257A23}" type="pres">
      <dgm:prSet presAssocID="{AAF3CD0C-7775-46D3-A516-11A50D9BD0BA}" presName="sibTrans" presStyleCnt="0"/>
      <dgm:spPr/>
    </dgm:pt>
    <dgm:pt modelId="{3F292FD2-44F2-483C-A900-00C3594A0C7B}" type="pres">
      <dgm:prSet presAssocID="{EF3FD775-9A0C-4C29-AF68-49FBBB13F241}" presName="compNode" presStyleCnt="0"/>
      <dgm:spPr/>
    </dgm:pt>
    <dgm:pt modelId="{D661A517-D7A0-486C-AA1D-66BA4938376B}" type="pres">
      <dgm:prSet presAssocID="{EF3FD775-9A0C-4C29-AF68-49FBBB13F241}" presName="iconBgRect" presStyleLbl="bgShp" presStyleIdx="1" presStyleCnt="4"/>
      <dgm:spPr/>
    </dgm:pt>
    <dgm:pt modelId="{4C8ABB39-D99A-47A1-867E-8B1A7F0DDFC5}" type="pres">
      <dgm:prSet presAssocID="{EF3FD775-9A0C-4C29-AF68-49FBBB13F24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03C4D40-62A7-4696-8EB9-BB27A991B55F}" type="pres">
      <dgm:prSet presAssocID="{EF3FD775-9A0C-4C29-AF68-49FBBB13F241}" presName="spaceRect" presStyleCnt="0"/>
      <dgm:spPr/>
    </dgm:pt>
    <dgm:pt modelId="{310E0327-9D28-47ED-A6A4-C7F5AA7AEF0B}" type="pres">
      <dgm:prSet presAssocID="{EF3FD775-9A0C-4C29-AF68-49FBBB13F241}" presName="textRect" presStyleLbl="revTx" presStyleIdx="1" presStyleCnt="4">
        <dgm:presLayoutVars>
          <dgm:chMax val="1"/>
          <dgm:chPref val="1"/>
        </dgm:presLayoutVars>
      </dgm:prSet>
      <dgm:spPr/>
    </dgm:pt>
    <dgm:pt modelId="{0D223B96-8B00-4B8A-8445-5CB86FE474E9}" type="pres">
      <dgm:prSet presAssocID="{48B18B27-2CB2-4F8C-9D5B-463082AF9D9F}" presName="sibTrans" presStyleCnt="0"/>
      <dgm:spPr/>
    </dgm:pt>
    <dgm:pt modelId="{B4F5CF3F-1310-4352-AA70-5A307CB241DA}" type="pres">
      <dgm:prSet presAssocID="{C64196CC-6F19-49C3-B82B-4BE6AAB24527}" presName="compNode" presStyleCnt="0"/>
      <dgm:spPr/>
    </dgm:pt>
    <dgm:pt modelId="{A5E86182-B321-41AC-B68A-3678C301BF8F}" type="pres">
      <dgm:prSet presAssocID="{C64196CC-6F19-49C3-B82B-4BE6AAB24527}" presName="iconBgRect" presStyleLbl="bgShp" presStyleIdx="2" presStyleCnt="4"/>
      <dgm:spPr/>
    </dgm:pt>
    <dgm:pt modelId="{006BC963-CF09-4381-B163-FC690ED60BCE}" type="pres">
      <dgm:prSet presAssocID="{C64196CC-6F19-49C3-B82B-4BE6AAB2452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00EEF367-9581-4CCF-B32C-AC328FDEE6FF}" type="pres">
      <dgm:prSet presAssocID="{C64196CC-6F19-49C3-B82B-4BE6AAB24527}" presName="spaceRect" presStyleCnt="0"/>
      <dgm:spPr/>
    </dgm:pt>
    <dgm:pt modelId="{C1120F91-8AC7-4C5E-8996-05D6BA877F29}" type="pres">
      <dgm:prSet presAssocID="{C64196CC-6F19-49C3-B82B-4BE6AAB24527}" presName="textRect" presStyleLbl="revTx" presStyleIdx="2" presStyleCnt="4">
        <dgm:presLayoutVars>
          <dgm:chMax val="1"/>
          <dgm:chPref val="1"/>
        </dgm:presLayoutVars>
      </dgm:prSet>
      <dgm:spPr/>
    </dgm:pt>
    <dgm:pt modelId="{7FB03FC4-A298-4B13-A800-CF0517324C26}" type="pres">
      <dgm:prSet presAssocID="{02A176BA-B613-40DF-A4B2-CB7DC84530A4}" presName="sibTrans" presStyleCnt="0"/>
      <dgm:spPr/>
    </dgm:pt>
    <dgm:pt modelId="{CE33F03E-C921-4B07-95FA-B3DE40E79206}" type="pres">
      <dgm:prSet presAssocID="{1616CDD7-D4FF-4E18-9AFC-172D26486FA2}" presName="compNode" presStyleCnt="0"/>
      <dgm:spPr/>
    </dgm:pt>
    <dgm:pt modelId="{9AE2DA95-C7FE-443A-B043-DBCF0FD52141}" type="pres">
      <dgm:prSet presAssocID="{1616CDD7-D4FF-4E18-9AFC-172D26486FA2}" presName="iconBgRect" presStyleLbl="bgShp" presStyleIdx="3" presStyleCnt="4"/>
      <dgm:spPr/>
    </dgm:pt>
    <dgm:pt modelId="{3411A315-8373-4F89-99C6-5F95BE1232AD}" type="pres">
      <dgm:prSet presAssocID="{1616CDD7-D4FF-4E18-9AFC-172D26486FA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 outline"/>
        </a:ext>
      </dgm:extLst>
    </dgm:pt>
    <dgm:pt modelId="{8CB90AA4-4D93-4E4E-9710-038A35A5B0DF}" type="pres">
      <dgm:prSet presAssocID="{1616CDD7-D4FF-4E18-9AFC-172D26486FA2}" presName="spaceRect" presStyleCnt="0"/>
      <dgm:spPr/>
    </dgm:pt>
    <dgm:pt modelId="{305EFCAC-9631-460D-A8A5-2C5BA90B6F98}" type="pres">
      <dgm:prSet presAssocID="{1616CDD7-D4FF-4E18-9AFC-172D26486FA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A646A20-968D-4125-ADDB-BC256984919C}" srcId="{39D1E6BF-A18D-40F5-94FC-69DDCC5DF206}" destId="{ABE603AD-2F30-4E79-A004-605EC38C3952}" srcOrd="0" destOrd="0" parTransId="{D2AE1BA2-E5BE-4414-B7E4-58C804B4D969}" sibTransId="{AAF3CD0C-7775-46D3-A516-11A50D9BD0BA}"/>
    <dgm:cxn modelId="{2D040C33-360E-49F9-BCCC-C99547604239}" type="presOf" srcId="{C64196CC-6F19-49C3-B82B-4BE6AAB24527}" destId="{C1120F91-8AC7-4C5E-8996-05D6BA877F29}" srcOrd="0" destOrd="0" presId="urn:microsoft.com/office/officeart/2018/5/layout/IconCircleLabelList"/>
    <dgm:cxn modelId="{8E059043-B87B-40A4-B52D-F60087608AA8}" type="presOf" srcId="{EF3FD775-9A0C-4C29-AF68-49FBBB13F241}" destId="{310E0327-9D28-47ED-A6A4-C7F5AA7AEF0B}" srcOrd="0" destOrd="0" presId="urn:microsoft.com/office/officeart/2018/5/layout/IconCircleLabelList"/>
    <dgm:cxn modelId="{63FCBC51-E542-4B17-8A5E-96758D9922CC}" type="presOf" srcId="{1616CDD7-D4FF-4E18-9AFC-172D26486FA2}" destId="{305EFCAC-9631-460D-A8A5-2C5BA90B6F98}" srcOrd="0" destOrd="0" presId="urn:microsoft.com/office/officeart/2018/5/layout/IconCircleLabelList"/>
    <dgm:cxn modelId="{9041C975-7052-42D1-9662-D672871AB840}" type="presOf" srcId="{39D1E6BF-A18D-40F5-94FC-69DDCC5DF206}" destId="{16C5BA5C-B76E-4EDB-BFEF-BC8BC32B1621}" srcOrd="0" destOrd="0" presId="urn:microsoft.com/office/officeart/2018/5/layout/IconCircleLabelList"/>
    <dgm:cxn modelId="{51F41991-1D78-4E49-97C7-1CAC8CA69354}" srcId="{39D1E6BF-A18D-40F5-94FC-69DDCC5DF206}" destId="{C64196CC-6F19-49C3-B82B-4BE6AAB24527}" srcOrd="2" destOrd="0" parTransId="{E2D0B948-07F7-4D7C-8D63-A1C023469817}" sibTransId="{02A176BA-B613-40DF-A4B2-CB7DC84530A4}"/>
    <dgm:cxn modelId="{4C0C1FC6-BD55-43DB-96E3-A416259878B9}" type="presOf" srcId="{ABE603AD-2F30-4E79-A004-605EC38C3952}" destId="{013B0A4C-BE05-4D2B-9EC4-01E7AF5D7336}" srcOrd="0" destOrd="0" presId="urn:microsoft.com/office/officeart/2018/5/layout/IconCircleLabelList"/>
    <dgm:cxn modelId="{68E824DB-CDE7-46ED-94F1-79003813D85A}" srcId="{39D1E6BF-A18D-40F5-94FC-69DDCC5DF206}" destId="{EF3FD775-9A0C-4C29-AF68-49FBBB13F241}" srcOrd="1" destOrd="0" parTransId="{3F5BF922-DE7C-48EE-A887-4BEE8EB859C9}" sibTransId="{48B18B27-2CB2-4F8C-9D5B-463082AF9D9F}"/>
    <dgm:cxn modelId="{4FED71EC-7A18-45B0-A890-928742FCDFB5}" srcId="{39D1E6BF-A18D-40F5-94FC-69DDCC5DF206}" destId="{1616CDD7-D4FF-4E18-9AFC-172D26486FA2}" srcOrd="3" destOrd="0" parTransId="{EB7698D7-DC23-46B4-9E00-D3A0358DA6F9}" sibTransId="{02F311FC-65FF-4931-A33E-653C98AAFBBF}"/>
    <dgm:cxn modelId="{37B171FD-39E7-46F2-8A8A-0FE4E22DBA10}" type="presParOf" srcId="{16C5BA5C-B76E-4EDB-BFEF-BC8BC32B1621}" destId="{B8B37CF2-7C8A-461D-B671-077523A4794D}" srcOrd="0" destOrd="0" presId="urn:microsoft.com/office/officeart/2018/5/layout/IconCircleLabelList"/>
    <dgm:cxn modelId="{7B323FB9-B2A3-4EB8-82D5-1FD75A11C05B}" type="presParOf" srcId="{B8B37CF2-7C8A-461D-B671-077523A4794D}" destId="{FF4B0691-0D79-46DA-8DF0-7D963D508165}" srcOrd="0" destOrd="0" presId="urn:microsoft.com/office/officeart/2018/5/layout/IconCircleLabelList"/>
    <dgm:cxn modelId="{CEBB154C-2989-4A55-8B89-DB2D51F5569F}" type="presParOf" srcId="{B8B37CF2-7C8A-461D-B671-077523A4794D}" destId="{E699EAEC-257B-4CA4-90E6-A74EEE6E4D46}" srcOrd="1" destOrd="0" presId="urn:microsoft.com/office/officeart/2018/5/layout/IconCircleLabelList"/>
    <dgm:cxn modelId="{4CED35C4-FB99-4688-B59B-B561FC96302D}" type="presParOf" srcId="{B8B37CF2-7C8A-461D-B671-077523A4794D}" destId="{64B90CFC-DC62-4E00-9BC0-97F3B3AD8A8B}" srcOrd="2" destOrd="0" presId="urn:microsoft.com/office/officeart/2018/5/layout/IconCircleLabelList"/>
    <dgm:cxn modelId="{22A9710C-FE09-49B8-9737-A99273FCD22D}" type="presParOf" srcId="{B8B37CF2-7C8A-461D-B671-077523A4794D}" destId="{013B0A4C-BE05-4D2B-9EC4-01E7AF5D7336}" srcOrd="3" destOrd="0" presId="urn:microsoft.com/office/officeart/2018/5/layout/IconCircleLabelList"/>
    <dgm:cxn modelId="{B6B957BD-9975-4876-8111-9B683C0A19E8}" type="presParOf" srcId="{16C5BA5C-B76E-4EDB-BFEF-BC8BC32B1621}" destId="{D6CFA09E-2516-4E32-AE4C-8EEC6E257A23}" srcOrd="1" destOrd="0" presId="urn:microsoft.com/office/officeart/2018/5/layout/IconCircleLabelList"/>
    <dgm:cxn modelId="{456BB5C1-7DD6-4E9E-81FE-DE5C47ACD72D}" type="presParOf" srcId="{16C5BA5C-B76E-4EDB-BFEF-BC8BC32B1621}" destId="{3F292FD2-44F2-483C-A900-00C3594A0C7B}" srcOrd="2" destOrd="0" presId="urn:microsoft.com/office/officeart/2018/5/layout/IconCircleLabelList"/>
    <dgm:cxn modelId="{171CD4B7-5A26-4B23-BB35-DAAE6881EE65}" type="presParOf" srcId="{3F292FD2-44F2-483C-A900-00C3594A0C7B}" destId="{D661A517-D7A0-486C-AA1D-66BA4938376B}" srcOrd="0" destOrd="0" presId="urn:microsoft.com/office/officeart/2018/5/layout/IconCircleLabelList"/>
    <dgm:cxn modelId="{9CFB974D-18CD-4132-914D-95DAB55066EE}" type="presParOf" srcId="{3F292FD2-44F2-483C-A900-00C3594A0C7B}" destId="{4C8ABB39-D99A-47A1-867E-8B1A7F0DDFC5}" srcOrd="1" destOrd="0" presId="urn:microsoft.com/office/officeart/2018/5/layout/IconCircleLabelList"/>
    <dgm:cxn modelId="{A10180C7-356C-4D4E-8EB9-5C3928F1A529}" type="presParOf" srcId="{3F292FD2-44F2-483C-A900-00C3594A0C7B}" destId="{903C4D40-62A7-4696-8EB9-BB27A991B55F}" srcOrd="2" destOrd="0" presId="urn:microsoft.com/office/officeart/2018/5/layout/IconCircleLabelList"/>
    <dgm:cxn modelId="{E1DBF746-2426-4D67-BC1C-1C6B14699FE2}" type="presParOf" srcId="{3F292FD2-44F2-483C-A900-00C3594A0C7B}" destId="{310E0327-9D28-47ED-A6A4-C7F5AA7AEF0B}" srcOrd="3" destOrd="0" presId="urn:microsoft.com/office/officeart/2018/5/layout/IconCircleLabelList"/>
    <dgm:cxn modelId="{4E96E340-21BC-4E7C-B160-1671923215A4}" type="presParOf" srcId="{16C5BA5C-B76E-4EDB-BFEF-BC8BC32B1621}" destId="{0D223B96-8B00-4B8A-8445-5CB86FE474E9}" srcOrd="3" destOrd="0" presId="urn:microsoft.com/office/officeart/2018/5/layout/IconCircleLabelList"/>
    <dgm:cxn modelId="{DE9820B8-09DF-4085-8D59-7E24C5DDD315}" type="presParOf" srcId="{16C5BA5C-B76E-4EDB-BFEF-BC8BC32B1621}" destId="{B4F5CF3F-1310-4352-AA70-5A307CB241DA}" srcOrd="4" destOrd="0" presId="urn:microsoft.com/office/officeart/2018/5/layout/IconCircleLabelList"/>
    <dgm:cxn modelId="{E815C3CB-B1B3-4D81-B3C7-0951F288F3AB}" type="presParOf" srcId="{B4F5CF3F-1310-4352-AA70-5A307CB241DA}" destId="{A5E86182-B321-41AC-B68A-3678C301BF8F}" srcOrd="0" destOrd="0" presId="urn:microsoft.com/office/officeart/2018/5/layout/IconCircleLabelList"/>
    <dgm:cxn modelId="{C7CF7375-67CD-49CB-BC2F-6825F99E71F3}" type="presParOf" srcId="{B4F5CF3F-1310-4352-AA70-5A307CB241DA}" destId="{006BC963-CF09-4381-B163-FC690ED60BCE}" srcOrd="1" destOrd="0" presId="urn:microsoft.com/office/officeart/2018/5/layout/IconCircleLabelList"/>
    <dgm:cxn modelId="{A5365849-A4DD-4A42-A678-3D3972C80007}" type="presParOf" srcId="{B4F5CF3F-1310-4352-AA70-5A307CB241DA}" destId="{00EEF367-9581-4CCF-B32C-AC328FDEE6FF}" srcOrd="2" destOrd="0" presId="urn:microsoft.com/office/officeart/2018/5/layout/IconCircleLabelList"/>
    <dgm:cxn modelId="{44F05257-21AB-4E71-96B3-EC90F90AB9A4}" type="presParOf" srcId="{B4F5CF3F-1310-4352-AA70-5A307CB241DA}" destId="{C1120F91-8AC7-4C5E-8996-05D6BA877F29}" srcOrd="3" destOrd="0" presId="urn:microsoft.com/office/officeart/2018/5/layout/IconCircleLabelList"/>
    <dgm:cxn modelId="{A27155D0-511B-498A-8E9F-0873A74F485C}" type="presParOf" srcId="{16C5BA5C-B76E-4EDB-BFEF-BC8BC32B1621}" destId="{7FB03FC4-A298-4B13-A800-CF0517324C26}" srcOrd="5" destOrd="0" presId="urn:microsoft.com/office/officeart/2018/5/layout/IconCircleLabelList"/>
    <dgm:cxn modelId="{F994BEE6-F06E-4B69-91DF-636BB06EA376}" type="presParOf" srcId="{16C5BA5C-B76E-4EDB-BFEF-BC8BC32B1621}" destId="{CE33F03E-C921-4B07-95FA-B3DE40E79206}" srcOrd="6" destOrd="0" presId="urn:microsoft.com/office/officeart/2018/5/layout/IconCircleLabelList"/>
    <dgm:cxn modelId="{E1B905D0-19A8-489A-B43D-FA9838877B27}" type="presParOf" srcId="{CE33F03E-C921-4B07-95FA-B3DE40E79206}" destId="{9AE2DA95-C7FE-443A-B043-DBCF0FD52141}" srcOrd="0" destOrd="0" presId="urn:microsoft.com/office/officeart/2018/5/layout/IconCircleLabelList"/>
    <dgm:cxn modelId="{6CF7F609-2AFC-459B-9270-19630F5A3B61}" type="presParOf" srcId="{CE33F03E-C921-4B07-95FA-B3DE40E79206}" destId="{3411A315-8373-4F89-99C6-5F95BE1232AD}" srcOrd="1" destOrd="0" presId="urn:microsoft.com/office/officeart/2018/5/layout/IconCircleLabelList"/>
    <dgm:cxn modelId="{CC65FA59-52C8-4D7D-ACE7-3DAF0E49A54C}" type="presParOf" srcId="{CE33F03E-C921-4B07-95FA-B3DE40E79206}" destId="{8CB90AA4-4D93-4E4E-9710-038A35A5B0DF}" srcOrd="2" destOrd="0" presId="urn:microsoft.com/office/officeart/2018/5/layout/IconCircleLabelList"/>
    <dgm:cxn modelId="{1384EA3E-1965-41D1-AB72-D1148445FB58}" type="presParOf" srcId="{CE33F03E-C921-4B07-95FA-B3DE40E79206}" destId="{305EFCAC-9631-460D-A8A5-2C5BA90B6F9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424C6-013B-465E-8DF4-C9B5C8793A9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A22F37-259A-4B1F-B8C1-4A63EEA67CB0}">
      <dgm:prSet/>
      <dgm:spPr/>
      <dgm:t>
        <a:bodyPr/>
        <a:lstStyle/>
        <a:p>
          <a:r>
            <a:rPr lang="en-US"/>
            <a:t>Shadow</a:t>
          </a:r>
        </a:p>
      </dgm:t>
    </dgm:pt>
    <dgm:pt modelId="{C27C01CC-F00F-407A-BEE2-08A53F536092}" type="parTrans" cxnId="{01C74793-631F-4558-A250-E90CA2A6AD68}">
      <dgm:prSet/>
      <dgm:spPr/>
      <dgm:t>
        <a:bodyPr/>
        <a:lstStyle/>
        <a:p>
          <a:endParaRPr lang="en-US"/>
        </a:p>
      </dgm:t>
    </dgm:pt>
    <dgm:pt modelId="{07857183-9617-442D-8ECB-A6C8E69BD64E}" type="sibTrans" cxnId="{01C74793-631F-4558-A250-E90CA2A6AD68}">
      <dgm:prSet/>
      <dgm:spPr/>
      <dgm:t>
        <a:bodyPr/>
        <a:lstStyle/>
        <a:p>
          <a:endParaRPr lang="en-US"/>
        </a:p>
      </dgm:t>
    </dgm:pt>
    <dgm:pt modelId="{BBFB8BDD-B11B-4A99-906C-C4E3B77AF597}">
      <dgm:prSet/>
      <dgm:spPr/>
      <dgm:t>
        <a:bodyPr/>
        <a:lstStyle/>
        <a:p>
          <a:r>
            <a:rPr lang="en-US"/>
            <a:t>Co-accreditor</a:t>
          </a:r>
        </a:p>
      </dgm:t>
    </dgm:pt>
    <dgm:pt modelId="{5CA63BAC-914A-41AB-B252-A3A67B2D95F2}" type="parTrans" cxnId="{1C567B56-A17B-4D98-8239-8EF90E784021}">
      <dgm:prSet/>
      <dgm:spPr/>
      <dgm:t>
        <a:bodyPr/>
        <a:lstStyle/>
        <a:p>
          <a:endParaRPr lang="en-US"/>
        </a:p>
      </dgm:t>
    </dgm:pt>
    <dgm:pt modelId="{36D27ADD-B5F8-4C31-A862-F2097E3DD2D7}" type="sibTrans" cxnId="{1C567B56-A17B-4D98-8239-8EF90E784021}">
      <dgm:prSet/>
      <dgm:spPr/>
      <dgm:t>
        <a:bodyPr/>
        <a:lstStyle/>
        <a:p>
          <a:endParaRPr lang="en-US"/>
        </a:p>
      </dgm:t>
    </dgm:pt>
    <dgm:pt modelId="{5F8C55B4-3A5B-4DF2-84D5-56935851C14E}">
      <dgm:prSet/>
      <dgm:spPr/>
      <dgm:t>
        <a:bodyPr/>
        <a:lstStyle/>
        <a:p>
          <a:r>
            <a:rPr lang="en-US"/>
            <a:t>Lead accreditor</a:t>
          </a:r>
        </a:p>
      </dgm:t>
    </dgm:pt>
    <dgm:pt modelId="{82074BD0-DEE4-4BD6-A689-669919E8135D}" type="parTrans" cxnId="{FD1EA0BB-6C39-4943-943B-0E469EE93814}">
      <dgm:prSet/>
      <dgm:spPr/>
      <dgm:t>
        <a:bodyPr/>
        <a:lstStyle/>
        <a:p>
          <a:endParaRPr lang="en-US"/>
        </a:p>
      </dgm:t>
    </dgm:pt>
    <dgm:pt modelId="{E28476F1-CD7D-4E3E-8B6D-9405C7A49A6E}" type="sibTrans" cxnId="{FD1EA0BB-6C39-4943-943B-0E469EE93814}">
      <dgm:prSet/>
      <dgm:spPr/>
      <dgm:t>
        <a:bodyPr/>
        <a:lstStyle/>
        <a:p>
          <a:endParaRPr lang="en-US"/>
        </a:p>
      </dgm:t>
    </dgm:pt>
    <dgm:pt modelId="{E6D4DA74-765D-4C90-9902-ECBCCA3A699A}" type="pres">
      <dgm:prSet presAssocID="{80C424C6-013B-465E-8DF4-C9B5C8793A90}" presName="outerComposite" presStyleCnt="0">
        <dgm:presLayoutVars>
          <dgm:chMax val="5"/>
          <dgm:dir/>
          <dgm:resizeHandles val="exact"/>
        </dgm:presLayoutVars>
      </dgm:prSet>
      <dgm:spPr/>
    </dgm:pt>
    <dgm:pt modelId="{40B981A1-A4DC-445C-8884-555C65B5354F}" type="pres">
      <dgm:prSet presAssocID="{80C424C6-013B-465E-8DF4-C9B5C8793A90}" presName="dummyMaxCanvas" presStyleCnt="0">
        <dgm:presLayoutVars/>
      </dgm:prSet>
      <dgm:spPr/>
    </dgm:pt>
    <dgm:pt modelId="{6DA5FE89-8213-4A65-BB63-B6EAC1B83F9A}" type="pres">
      <dgm:prSet presAssocID="{80C424C6-013B-465E-8DF4-C9B5C8793A90}" presName="ThreeNodes_1" presStyleLbl="node1" presStyleIdx="0" presStyleCnt="3" custLinFactNeighborX="218" custLinFactNeighborY="-3726">
        <dgm:presLayoutVars>
          <dgm:bulletEnabled val="1"/>
        </dgm:presLayoutVars>
      </dgm:prSet>
      <dgm:spPr/>
    </dgm:pt>
    <dgm:pt modelId="{2DD619A2-1B1B-4786-A805-25C4179F6F1F}" type="pres">
      <dgm:prSet presAssocID="{80C424C6-013B-465E-8DF4-C9B5C8793A90}" presName="ThreeNodes_2" presStyleLbl="node1" presStyleIdx="1" presStyleCnt="3">
        <dgm:presLayoutVars>
          <dgm:bulletEnabled val="1"/>
        </dgm:presLayoutVars>
      </dgm:prSet>
      <dgm:spPr/>
    </dgm:pt>
    <dgm:pt modelId="{48E285CD-9F3B-4221-A4AF-82114FAE6C49}" type="pres">
      <dgm:prSet presAssocID="{80C424C6-013B-465E-8DF4-C9B5C8793A90}" presName="ThreeNodes_3" presStyleLbl="node1" presStyleIdx="2" presStyleCnt="3">
        <dgm:presLayoutVars>
          <dgm:bulletEnabled val="1"/>
        </dgm:presLayoutVars>
      </dgm:prSet>
      <dgm:spPr/>
    </dgm:pt>
    <dgm:pt modelId="{14CB2366-CF5F-43EA-8307-921ABB3D3233}" type="pres">
      <dgm:prSet presAssocID="{80C424C6-013B-465E-8DF4-C9B5C8793A90}" presName="ThreeConn_1-2" presStyleLbl="fgAccFollowNode1" presStyleIdx="0" presStyleCnt="2">
        <dgm:presLayoutVars>
          <dgm:bulletEnabled val="1"/>
        </dgm:presLayoutVars>
      </dgm:prSet>
      <dgm:spPr/>
    </dgm:pt>
    <dgm:pt modelId="{A039E02F-2D73-4326-B212-CE8EF0C47724}" type="pres">
      <dgm:prSet presAssocID="{80C424C6-013B-465E-8DF4-C9B5C8793A90}" presName="ThreeConn_2-3" presStyleLbl="fgAccFollowNode1" presStyleIdx="1" presStyleCnt="2">
        <dgm:presLayoutVars>
          <dgm:bulletEnabled val="1"/>
        </dgm:presLayoutVars>
      </dgm:prSet>
      <dgm:spPr/>
    </dgm:pt>
    <dgm:pt modelId="{F9640DCE-8DC3-4320-B15D-87A5F8D69B38}" type="pres">
      <dgm:prSet presAssocID="{80C424C6-013B-465E-8DF4-C9B5C8793A90}" presName="ThreeNodes_1_text" presStyleLbl="node1" presStyleIdx="2" presStyleCnt="3">
        <dgm:presLayoutVars>
          <dgm:bulletEnabled val="1"/>
        </dgm:presLayoutVars>
      </dgm:prSet>
      <dgm:spPr/>
    </dgm:pt>
    <dgm:pt modelId="{182C98E6-B85A-4326-8670-DFA5F52F99F8}" type="pres">
      <dgm:prSet presAssocID="{80C424C6-013B-465E-8DF4-C9B5C8793A90}" presName="ThreeNodes_2_text" presStyleLbl="node1" presStyleIdx="2" presStyleCnt="3">
        <dgm:presLayoutVars>
          <dgm:bulletEnabled val="1"/>
        </dgm:presLayoutVars>
      </dgm:prSet>
      <dgm:spPr/>
    </dgm:pt>
    <dgm:pt modelId="{960652C6-A358-4844-A03F-776C60729A35}" type="pres">
      <dgm:prSet presAssocID="{80C424C6-013B-465E-8DF4-C9B5C8793A9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13A580C-7167-472C-82C1-D947624D2782}" type="presOf" srcId="{07857183-9617-442D-8ECB-A6C8E69BD64E}" destId="{14CB2366-CF5F-43EA-8307-921ABB3D3233}" srcOrd="0" destOrd="0" presId="urn:microsoft.com/office/officeart/2005/8/layout/vProcess5"/>
    <dgm:cxn modelId="{9AA7EC39-D015-4A17-8641-D1A2551A8913}" type="presOf" srcId="{BBFB8BDD-B11B-4A99-906C-C4E3B77AF597}" destId="{182C98E6-B85A-4326-8670-DFA5F52F99F8}" srcOrd="1" destOrd="0" presId="urn:microsoft.com/office/officeart/2005/8/layout/vProcess5"/>
    <dgm:cxn modelId="{95BB1652-1E69-4C4D-960E-B99BD16E5532}" type="presOf" srcId="{5F8C55B4-3A5B-4DF2-84D5-56935851C14E}" destId="{48E285CD-9F3B-4221-A4AF-82114FAE6C49}" srcOrd="0" destOrd="0" presId="urn:microsoft.com/office/officeart/2005/8/layout/vProcess5"/>
    <dgm:cxn modelId="{1C567B56-A17B-4D98-8239-8EF90E784021}" srcId="{80C424C6-013B-465E-8DF4-C9B5C8793A90}" destId="{BBFB8BDD-B11B-4A99-906C-C4E3B77AF597}" srcOrd="1" destOrd="0" parTransId="{5CA63BAC-914A-41AB-B252-A3A67B2D95F2}" sibTransId="{36D27ADD-B5F8-4C31-A862-F2097E3DD2D7}"/>
    <dgm:cxn modelId="{62CCE556-4B55-4EB4-B485-1FD3F0A18B00}" type="presOf" srcId="{46A22F37-259A-4B1F-B8C1-4A63EEA67CB0}" destId="{6DA5FE89-8213-4A65-BB63-B6EAC1B83F9A}" srcOrd="0" destOrd="0" presId="urn:microsoft.com/office/officeart/2005/8/layout/vProcess5"/>
    <dgm:cxn modelId="{D92A0786-C8B1-4076-A845-EE63460E4562}" type="presOf" srcId="{36D27ADD-B5F8-4C31-A862-F2097E3DD2D7}" destId="{A039E02F-2D73-4326-B212-CE8EF0C47724}" srcOrd="0" destOrd="0" presId="urn:microsoft.com/office/officeart/2005/8/layout/vProcess5"/>
    <dgm:cxn modelId="{01C74793-631F-4558-A250-E90CA2A6AD68}" srcId="{80C424C6-013B-465E-8DF4-C9B5C8793A90}" destId="{46A22F37-259A-4B1F-B8C1-4A63EEA67CB0}" srcOrd="0" destOrd="0" parTransId="{C27C01CC-F00F-407A-BEE2-08A53F536092}" sibTransId="{07857183-9617-442D-8ECB-A6C8E69BD64E}"/>
    <dgm:cxn modelId="{C414B3B6-2863-4151-9EA4-8E8A4C56562A}" type="presOf" srcId="{BBFB8BDD-B11B-4A99-906C-C4E3B77AF597}" destId="{2DD619A2-1B1B-4786-A805-25C4179F6F1F}" srcOrd="0" destOrd="0" presId="urn:microsoft.com/office/officeart/2005/8/layout/vProcess5"/>
    <dgm:cxn modelId="{FD1EA0BB-6C39-4943-943B-0E469EE93814}" srcId="{80C424C6-013B-465E-8DF4-C9B5C8793A90}" destId="{5F8C55B4-3A5B-4DF2-84D5-56935851C14E}" srcOrd="2" destOrd="0" parTransId="{82074BD0-DEE4-4BD6-A689-669919E8135D}" sibTransId="{E28476F1-CD7D-4E3E-8B6D-9405C7A49A6E}"/>
    <dgm:cxn modelId="{6AD149CE-374B-40DF-8083-E6A7C66621E2}" type="presOf" srcId="{5F8C55B4-3A5B-4DF2-84D5-56935851C14E}" destId="{960652C6-A358-4844-A03F-776C60729A35}" srcOrd="1" destOrd="0" presId="urn:microsoft.com/office/officeart/2005/8/layout/vProcess5"/>
    <dgm:cxn modelId="{E5E395D9-C96D-458F-A432-73461204B077}" type="presOf" srcId="{46A22F37-259A-4B1F-B8C1-4A63EEA67CB0}" destId="{F9640DCE-8DC3-4320-B15D-87A5F8D69B38}" srcOrd="1" destOrd="0" presId="urn:microsoft.com/office/officeart/2005/8/layout/vProcess5"/>
    <dgm:cxn modelId="{9692FDFD-8B27-438F-B62E-C6F0FE009FCB}" type="presOf" srcId="{80C424C6-013B-465E-8DF4-C9B5C8793A90}" destId="{E6D4DA74-765D-4C90-9902-ECBCCA3A699A}" srcOrd="0" destOrd="0" presId="urn:microsoft.com/office/officeart/2005/8/layout/vProcess5"/>
    <dgm:cxn modelId="{288A1611-2EBF-4B54-B0D9-2026E0E95EEF}" type="presParOf" srcId="{E6D4DA74-765D-4C90-9902-ECBCCA3A699A}" destId="{40B981A1-A4DC-445C-8884-555C65B5354F}" srcOrd="0" destOrd="0" presId="urn:microsoft.com/office/officeart/2005/8/layout/vProcess5"/>
    <dgm:cxn modelId="{5574A44B-3CEC-4C0F-9466-FAE94F7B01DE}" type="presParOf" srcId="{E6D4DA74-765D-4C90-9902-ECBCCA3A699A}" destId="{6DA5FE89-8213-4A65-BB63-B6EAC1B83F9A}" srcOrd="1" destOrd="0" presId="urn:microsoft.com/office/officeart/2005/8/layout/vProcess5"/>
    <dgm:cxn modelId="{7FDD1801-85E8-4852-9F40-638E11872FA1}" type="presParOf" srcId="{E6D4DA74-765D-4C90-9902-ECBCCA3A699A}" destId="{2DD619A2-1B1B-4786-A805-25C4179F6F1F}" srcOrd="2" destOrd="0" presId="urn:microsoft.com/office/officeart/2005/8/layout/vProcess5"/>
    <dgm:cxn modelId="{630EC65A-531F-4098-8F37-BD139FD9C123}" type="presParOf" srcId="{E6D4DA74-765D-4C90-9902-ECBCCA3A699A}" destId="{48E285CD-9F3B-4221-A4AF-82114FAE6C49}" srcOrd="3" destOrd="0" presId="urn:microsoft.com/office/officeart/2005/8/layout/vProcess5"/>
    <dgm:cxn modelId="{957F3044-3747-4C0A-9952-91CF7B2E100D}" type="presParOf" srcId="{E6D4DA74-765D-4C90-9902-ECBCCA3A699A}" destId="{14CB2366-CF5F-43EA-8307-921ABB3D3233}" srcOrd="4" destOrd="0" presId="urn:microsoft.com/office/officeart/2005/8/layout/vProcess5"/>
    <dgm:cxn modelId="{AB7380D0-0CBF-401D-9A6B-5103C262F3B3}" type="presParOf" srcId="{E6D4DA74-765D-4C90-9902-ECBCCA3A699A}" destId="{A039E02F-2D73-4326-B212-CE8EF0C47724}" srcOrd="5" destOrd="0" presId="urn:microsoft.com/office/officeart/2005/8/layout/vProcess5"/>
    <dgm:cxn modelId="{3407D0D0-1B3C-4454-9EF5-A25B9FB586D3}" type="presParOf" srcId="{E6D4DA74-765D-4C90-9902-ECBCCA3A699A}" destId="{F9640DCE-8DC3-4320-B15D-87A5F8D69B38}" srcOrd="6" destOrd="0" presId="urn:microsoft.com/office/officeart/2005/8/layout/vProcess5"/>
    <dgm:cxn modelId="{676C338A-92CB-47A7-A29B-A0E4540FFC8C}" type="presParOf" srcId="{E6D4DA74-765D-4C90-9902-ECBCCA3A699A}" destId="{182C98E6-B85A-4326-8670-DFA5F52F99F8}" srcOrd="7" destOrd="0" presId="urn:microsoft.com/office/officeart/2005/8/layout/vProcess5"/>
    <dgm:cxn modelId="{1C1728FF-7C29-4B54-949E-4D4F7A08D708}" type="presParOf" srcId="{E6D4DA74-765D-4C90-9902-ECBCCA3A699A}" destId="{960652C6-A358-4844-A03F-776C60729A3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A8F37-F9D0-44E5-BAC7-074C47DB6377}">
      <dsp:nvSpPr>
        <dsp:cNvPr id="0" name=""/>
        <dsp:cNvSpPr/>
      </dsp:nvSpPr>
      <dsp:spPr>
        <a:xfrm>
          <a:off x="0" y="405"/>
          <a:ext cx="6748244" cy="9482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327FB-B104-40F8-AE56-E890F5CA4CBC}">
      <dsp:nvSpPr>
        <dsp:cNvPr id="0" name=""/>
        <dsp:cNvSpPr/>
      </dsp:nvSpPr>
      <dsp:spPr>
        <a:xfrm>
          <a:off x="286844" y="213760"/>
          <a:ext cx="521535" cy="521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C3409-98C8-41A4-AA45-F778C312B09A}">
      <dsp:nvSpPr>
        <dsp:cNvPr id="0" name=""/>
        <dsp:cNvSpPr/>
      </dsp:nvSpPr>
      <dsp:spPr>
        <a:xfrm>
          <a:off x="1095224" y="405"/>
          <a:ext cx="5653019" cy="948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56" tIns="100356" rIns="100356" bIns="10035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Explore what we mean by a Clinical Advisor and what would be expected </a:t>
          </a:r>
        </a:p>
      </dsp:txBody>
      <dsp:txXfrm>
        <a:off x="1095224" y="405"/>
        <a:ext cx="5653019" cy="948246"/>
      </dsp:txXfrm>
    </dsp:sp>
    <dsp:sp modelId="{A40F938D-C364-4AD4-9F35-B65D46500EAC}">
      <dsp:nvSpPr>
        <dsp:cNvPr id="0" name=""/>
        <dsp:cNvSpPr/>
      </dsp:nvSpPr>
      <dsp:spPr>
        <a:xfrm>
          <a:off x="0" y="1185712"/>
          <a:ext cx="6748244" cy="9482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EA426-7C44-4201-BC75-1AED741BA2D8}">
      <dsp:nvSpPr>
        <dsp:cNvPr id="0" name=""/>
        <dsp:cNvSpPr/>
      </dsp:nvSpPr>
      <dsp:spPr>
        <a:xfrm>
          <a:off x="286844" y="1399068"/>
          <a:ext cx="521535" cy="521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D98C7-D245-4817-9112-18D782465A1A}">
      <dsp:nvSpPr>
        <dsp:cNvPr id="0" name=""/>
        <dsp:cNvSpPr/>
      </dsp:nvSpPr>
      <dsp:spPr>
        <a:xfrm>
          <a:off x="1095224" y="1185712"/>
          <a:ext cx="5653019" cy="948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56" tIns="100356" rIns="100356" bIns="10035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Consider why this role may help support course accreditation</a:t>
          </a:r>
        </a:p>
      </dsp:txBody>
      <dsp:txXfrm>
        <a:off x="1095224" y="1185712"/>
        <a:ext cx="5653019" cy="948246"/>
      </dsp:txXfrm>
    </dsp:sp>
    <dsp:sp modelId="{EC7D7428-F42A-4E17-A784-4363797EC18C}">
      <dsp:nvSpPr>
        <dsp:cNvPr id="0" name=""/>
        <dsp:cNvSpPr/>
      </dsp:nvSpPr>
      <dsp:spPr>
        <a:xfrm>
          <a:off x="0" y="2371020"/>
          <a:ext cx="6748244" cy="9482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D0CE2-1D56-4B86-BABE-B6C1CB97F9C2}">
      <dsp:nvSpPr>
        <dsp:cNvPr id="0" name=""/>
        <dsp:cNvSpPr/>
      </dsp:nvSpPr>
      <dsp:spPr>
        <a:xfrm>
          <a:off x="286844" y="2584375"/>
          <a:ext cx="521535" cy="521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C53CF-265E-46A6-A435-03E4D0426EF7}">
      <dsp:nvSpPr>
        <dsp:cNvPr id="0" name=""/>
        <dsp:cNvSpPr/>
      </dsp:nvSpPr>
      <dsp:spPr>
        <a:xfrm>
          <a:off x="1095224" y="2371020"/>
          <a:ext cx="5653019" cy="948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56" tIns="100356" rIns="100356" bIns="10035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Discuss development of this role and support needs</a:t>
          </a:r>
        </a:p>
      </dsp:txBody>
      <dsp:txXfrm>
        <a:off x="1095224" y="2371020"/>
        <a:ext cx="5653019" cy="948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B0691-0D79-46DA-8DF0-7D963D508165}">
      <dsp:nvSpPr>
        <dsp:cNvPr id="0" name=""/>
        <dsp:cNvSpPr/>
      </dsp:nvSpPr>
      <dsp:spPr>
        <a:xfrm>
          <a:off x="973190" y="740661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9EAEC-257B-4CA4-90E6-A74EEE6E4D46}">
      <dsp:nvSpPr>
        <dsp:cNvPr id="0" name=""/>
        <dsp:cNvSpPr/>
      </dsp:nvSpPr>
      <dsp:spPr>
        <a:xfrm>
          <a:off x="1242597" y="1010068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B0A4C-BE05-4D2B-9EC4-01E7AF5D7336}">
      <dsp:nvSpPr>
        <dsp:cNvPr id="0" name=""/>
        <dsp:cNvSpPr/>
      </dsp:nvSpPr>
      <dsp:spPr>
        <a:xfrm>
          <a:off x="569079" y="239855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Academic</a:t>
          </a:r>
          <a:endParaRPr lang="en-US" sz="2300" kern="1200"/>
        </a:p>
      </dsp:txBody>
      <dsp:txXfrm>
        <a:off x="569079" y="2398551"/>
        <a:ext cx="2072362" cy="720000"/>
      </dsp:txXfrm>
    </dsp:sp>
    <dsp:sp modelId="{D661A517-D7A0-486C-AA1D-66BA4938376B}">
      <dsp:nvSpPr>
        <dsp:cNvPr id="0" name=""/>
        <dsp:cNvSpPr/>
      </dsp:nvSpPr>
      <dsp:spPr>
        <a:xfrm>
          <a:off x="3408216" y="740661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ABB39-D99A-47A1-867E-8B1A7F0DDFC5}">
      <dsp:nvSpPr>
        <dsp:cNvPr id="0" name=""/>
        <dsp:cNvSpPr/>
      </dsp:nvSpPr>
      <dsp:spPr>
        <a:xfrm>
          <a:off x="3677623" y="1010068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E0327-9D28-47ED-A6A4-C7F5AA7AEF0B}">
      <dsp:nvSpPr>
        <dsp:cNvPr id="0" name=""/>
        <dsp:cNvSpPr/>
      </dsp:nvSpPr>
      <dsp:spPr>
        <a:xfrm>
          <a:off x="3004105" y="239855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Clinical</a:t>
          </a:r>
          <a:endParaRPr lang="en-US" sz="2300" kern="1200"/>
        </a:p>
      </dsp:txBody>
      <dsp:txXfrm>
        <a:off x="3004105" y="2398551"/>
        <a:ext cx="2072362" cy="720000"/>
      </dsp:txXfrm>
    </dsp:sp>
    <dsp:sp modelId="{A5E86182-B321-41AC-B68A-3678C301BF8F}">
      <dsp:nvSpPr>
        <dsp:cNvPr id="0" name=""/>
        <dsp:cNvSpPr/>
      </dsp:nvSpPr>
      <dsp:spPr>
        <a:xfrm>
          <a:off x="5843242" y="740661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BC963-CF09-4381-B163-FC690ED60BCE}">
      <dsp:nvSpPr>
        <dsp:cNvPr id="0" name=""/>
        <dsp:cNvSpPr/>
      </dsp:nvSpPr>
      <dsp:spPr>
        <a:xfrm>
          <a:off x="6112649" y="1010068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20F91-8AC7-4C5E-8996-05D6BA877F29}">
      <dsp:nvSpPr>
        <dsp:cNvPr id="0" name=""/>
        <dsp:cNvSpPr/>
      </dsp:nvSpPr>
      <dsp:spPr>
        <a:xfrm>
          <a:off x="5439131" y="239855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Clinical-academic</a:t>
          </a:r>
          <a:endParaRPr lang="en-US" sz="2300" kern="1200"/>
        </a:p>
      </dsp:txBody>
      <dsp:txXfrm>
        <a:off x="5439131" y="2398551"/>
        <a:ext cx="2072362" cy="720000"/>
      </dsp:txXfrm>
    </dsp:sp>
    <dsp:sp modelId="{9AE2DA95-C7FE-443A-B043-DBCF0FD52141}">
      <dsp:nvSpPr>
        <dsp:cNvPr id="0" name=""/>
        <dsp:cNvSpPr/>
      </dsp:nvSpPr>
      <dsp:spPr>
        <a:xfrm>
          <a:off x="8278268" y="740661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1A315-8373-4F89-99C6-5F95BE1232AD}">
      <dsp:nvSpPr>
        <dsp:cNvPr id="0" name=""/>
        <dsp:cNvSpPr/>
      </dsp:nvSpPr>
      <dsp:spPr>
        <a:xfrm>
          <a:off x="8547675" y="1010068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EFCAC-9631-460D-A8A5-2C5BA90B6F98}">
      <dsp:nvSpPr>
        <dsp:cNvPr id="0" name=""/>
        <dsp:cNvSpPr/>
      </dsp:nvSpPr>
      <dsp:spPr>
        <a:xfrm>
          <a:off x="7874157" y="239855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Physicist</a:t>
          </a:r>
          <a:endParaRPr lang="en-US" sz="2300" kern="1200"/>
        </a:p>
      </dsp:txBody>
      <dsp:txXfrm>
        <a:off x="7874157" y="2398551"/>
        <a:ext cx="207236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FE89-8213-4A65-BB63-B6EAC1B83F9A}">
      <dsp:nvSpPr>
        <dsp:cNvPr id="0" name=""/>
        <dsp:cNvSpPr/>
      </dsp:nvSpPr>
      <dsp:spPr>
        <a:xfrm>
          <a:off x="19485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Shadow</a:t>
          </a:r>
        </a:p>
      </dsp:txBody>
      <dsp:txXfrm>
        <a:off x="57719" y="38234"/>
        <a:ext cx="7529629" cy="1228933"/>
      </dsp:txXfrm>
    </dsp:sp>
    <dsp:sp modelId="{2DD619A2-1B1B-4786-A805-25C4179F6F1F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756422"/>
            <a:satOff val="1639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Co-accreditor</a:t>
          </a:r>
        </a:p>
      </dsp:txBody>
      <dsp:txXfrm>
        <a:off x="826903" y="1561202"/>
        <a:ext cx="7224611" cy="1228933"/>
      </dsp:txXfrm>
    </dsp:sp>
    <dsp:sp modelId="{48E285CD-9F3B-4221-A4AF-82114FAE6C49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1512844"/>
            <a:satOff val="3277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Lead accreditor</a:t>
          </a:r>
        </a:p>
      </dsp:txBody>
      <dsp:txXfrm>
        <a:off x="1615573" y="3084170"/>
        <a:ext cx="7224611" cy="1228933"/>
      </dsp:txXfrm>
    </dsp:sp>
    <dsp:sp modelId="{14CB2366-CF5F-43EA-8307-921ABB3D3233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A039E02F-2D73-4326-B212-CE8EF0C47724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513375"/>
            <a:satOff val="5372"/>
            <a:lumOff val="22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513375"/>
              <a:satOff val="5372"/>
              <a:lumOff val="22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8A897-72E2-496F-8BC6-407B01C0F95C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06AAF-9806-44F3-8C2C-6F000232B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22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06AAF-9806-44F3-8C2C-6F000232B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38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95CAA-E254-4C91-AEE0-4FE094B1D91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88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06AAF-9806-44F3-8C2C-6F000232B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07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Feedback from 1:1 interviews 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06AAF-9806-44F3-8C2C-6F000232B7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0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06AAF-9806-44F3-8C2C-6F000232B7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51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would they offer?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06AAF-9806-44F3-8C2C-6F000232B7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11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06AAF-9806-44F3-8C2C-6F000232B7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2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back to clinical advisory group as needed.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06AAF-9806-44F3-8C2C-6F000232B7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44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06AAF-9806-44F3-8C2C-6F000232B7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113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would they offer?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06AAF-9806-44F3-8C2C-6F000232B7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3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76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8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64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79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19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01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07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93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6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5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90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11/11/2021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IPCMContentMarking" descr="{&quot;HashCode&quot;:269818377,&quot;Placement&quot;:&quot;Footer&quot;}">
            <a:extLst>
              <a:ext uri="{FF2B5EF4-FFF2-40B4-BE49-F238E27FC236}">
                <a16:creationId xmlns:a16="http://schemas.microsoft.com/office/drawing/2014/main" id="{851297B3-1B84-4CEE-8A44-E37A3CC53C26}"/>
              </a:ext>
            </a:extLst>
          </p:cNvPr>
          <p:cNvSpPr txBox="1"/>
          <p:nvPr userDrawn="1"/>
        </p:nvSpPr>
        <p:spPr>
          <a:xfrm>
            <a:off x="0" y="6561475"/>
            <a:ext cx="1522472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83929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- up of a building&#10;&#10;Description automatically generated with low confidence">
            <a:extLst>
              <a:ext uri="{FF2B5EF4-FFF2-40B4-BE49-F238E27FC236}">
                <a16:creationId xmlns:a16="http://schemas.microsoft.com/office/drawing/2014/main" id="{3392850E-7A4E-4B61-B23A-0EFFA90DB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9264" b="64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39CCD-4C36-4C29-B633-7F1C6D8A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CASE Clinical Advisory role </a:t>
            </a:r>
            <a:br>
              <a:rPr lang="en-GB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3C61-10F1-4E70-A0FB-6FA57FAD3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9127" y="4539598"/>
            <a:ext cx="3768587" cy="849349"/>
          </a:xfrm>
        </p:spPr>
        <p:txBody>
          <a:bodyPr>
            <a:normAutofit/>
          </a:bodyPr>
          <a:lstStyle/>
          <a:p>
            <a:pPr algn="r"/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Heather Venables </a:t>
            </a:r>
          </a:p>
          <a:p>
            <a:pPr algn="r"/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Nov 2021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44258E-B64D-48A9-9D5C-B13892D47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839" y="4609861"/>
            <a:ext cx="1539166" cy="17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4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C3E80-77F6-4864-875D-59588643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2" y="2182745"/>
            <a:ext cx="5393361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would a clinical advisory role help…?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C06B54-D929-4957-AF71-876BE9A4A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0453" y="1735273"/>
            <a:ext cx="2819906" cy="3117945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1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FD0AF1-EC19-4935-8D7B-75256C1802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30445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117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936CA-CE23-46C8-98DD-0EED709C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77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Clinical advisor    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A54B0-FC33-4006-A4F5-5A5B2CB9D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089"/>
            <a:ext cx="6788285" cy="3165903"/>
          </a:xfrm>
        </p:spPr>
        <p:txBody>
          <a:bodyPr/>
          <a:lstStyle/>
          <a:p>
            <a:r>
              <a:rPr lang="en-US" dirty="0"/>
              <a:t>Expert insight</a:t>
            </a:r>
          </a:p>
          <a:p>
            <a:r>
              <a:rPr lang="en-US" dirty="0"/>
              <a:t>Current specialist clinical experience</a:t>
            </a:r>
          </a:p>
          <a:p>
            <a:r>
              <a:rPr lang="en-US" dirty="0"/>
              <a:t>Practice awareness</a:t>
            </a:r>
          </a:p>
          <a:p>
            <a:r>
              <a:rPr lang="en-US" dirty="0"/>
              <a:t>Future &amp; emerging service needs</a:t>
            </a:r>
            <a:endParaRPr lang="en-GB" dirty="0"/>
          </a:p>
        </p:txBody>
      </p:sp>
      <p:pic>
        <p:nvPicPr>
          <p:cNvPr id="4" name="Picture 3" descr="A person wearing a stethoscope around her neck&#10;&#10;Description automatically generated">
            <a:extLst>
              <a:ext uri="{FF2B5EF4-FFF2-40B4-BE49-F238E27FC236}">
                <a16:creationId xmlns:a16="http://schemas.microsoft.com/office/drawing/2014/main" id="{FA68B83A-6C91-4852-B9FB-A69503B5C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31898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C795C1-664A-4093-B957-158E562A2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607" y="1021224"/>
            <a:ext cx="3408127" cy="14659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7C735F-5DDE-45C2-A00D-DCCFA0A7D625}"/>
              </a:ext>
            </a:extLst>
          </p:cNvPr>
          <p:cNvSpPr/>
          <p:nvPr/>
        </p:nvSpPr>
        <p:spPr>
          <a:xfrm>
            <a:off x="11526303" y="1104391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080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D7DFA-75F5-438A-8B50-63879A14D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547"/>
            <a:ext cx="12192000" cy="222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CF4063-49F5-45F3-947D-78AABA599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834647"/>
            <a:ext cx="12210699" cy="2023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10B33C-4AEB-4625-A6FD-9A5326A374C5}"/>
              </a:ext>
            </a:extLst>
          </p:cNvPr>
          <p:cNvSpPr txBox="1"/>
          <p:nvPr/>
        </p:nvSpPr>
        <p:spPr>
          <a:xfrm>
            <a:off x="346953" y="2981815"/>
            <a:ext cx="11498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0000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CASE represents 7 professional bodies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FA09D0-66DA-4398-BBEA-59ABBC79C564}"/>
              </a:ext>
            </a:extLst>
          </p:cNvPr>
          <p:cNvSpPr txBox="1"/>
          <p:nvPr/>
        </p:nvSpPr>
        <p:spPr>
          <a:xfrm>
            <a:off x="3132047" y="4095345"/>
            <a:ext cx="592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Breadth of practice is extensive and continues to grow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976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002592-D5D4-4C7D-B9D0-E482A5F3B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1947862"/>
            <a:ext cx="6534150" cy="2962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A78239-2953-466F-B519-8820AFBF2473}"/>
              </a:ext>
            </a:extLst>
          </p:cNvPr>
          <p:cNvSpPr txBox="1"/>
          <p:nvPr/>
        </p:nvSpPr>
        <p:spPr>
          <a:xfrm>
            <a:off x="826851" y="758757"/>
            <a:ext cx="5438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Current CASE accreditation process</a:t>
            </a:r>
            <a:endParaRPr lang="en-GB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0F0DCE6-9053-4330-871A-4623079554DE}"/>
              </a:ext>
            </a:extLst>
          </p:cNvPr>
          <p:cNvSpPr/>
          <p:nvPr/>
        </p:nvSpPr>
        <p:spPr>
          <a:xfrm>
            <a:off x="815300" y="3366167"/>
            <a:ext cx="2013625" cy="977631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Clinical Advisors identified </a:t>
            </a:r>
          </a:p>
        </p:txBody>
      </p:sp>
    </p:spTree>
    <p:extLst>
      <p:ext uri="{BB962C8B-B14F-4D97-AF65-F5344CB8AC3E}">
        <p14:creationId xmlns:p14="http://schemas.microsoft.com/office/powerpoint/2010/main" val="355888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DF12D-255C-4572-9997-3723FD6AC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303" y="1604962"/>
            <a:ext cx="7867650" cy="3648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BBAC57-CD33-496F-8D81-E6CF2D207E1F}"/>
              </a:ext>
            </a:extLst>
          </p:cNvPr>
          <p:cNvSpPr txBox="1"/>
          <p:nvPr/>
        </p:nvSpPr>
        <p:spPr>
          <a:xfrm>
            <a:off x="826851" y="758757"/>
            <a:ext cx="5438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Current CASE accreditation process</a:t>
            </a:r>
            <a:endParaRPr lang="en-GB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75B6454-211B-48F3-9B2D-51A268A6450B}"/>
              </a:ext>
            </a:extLst>
          </p:cNvPr>
          <p:cNvSpPr/>
          <p:nvPr/>
        </p:nvSpPr>
        <p:spPr>
          <a:xfrm>
            <a:off x="826851" y="2296124"/>
            <a:ext cx="2013625" cy="977631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Clinical Advisor input</a:t>
            </a:r>
          </a:p>
        </p:txBody>
      </p:sp>
    </p:spTree>
    <p:extLst>
      <p:ext uri="{BB962C8B-B14F-4D97-AF65-F5344CB8AC3E}">
        <p14:creationId xmlns:p14="http://schemas.microsoft.com/office/powerpoint/2010/main" val="1913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16BD1-E022-4C3C-ACF3-E7DD662C9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447" y="1593918"/>
            <a:ext cx="7772400" cy="4505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C5117E-A5AB-4938-8BF7-E3CF04B838AB}"/>
              </a:ext>
            </a:extLst>
          </p:cNvPr>
          <p:cNvSpPr txBox="1"/>
          <p:nvPr/>
        </p:nvSpPr>
        <p:spPr>
          <a:xfrm>
            <a:off x="826851" y="758757"/>
            <a:ext cx="5438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Current CASE accreditation process</a:t>
            </a:r>
            <a:endParaRPr lang="en-GB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31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936CA-CE23-46C8-98DD-0EED709C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77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Clinical advisor    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A54B0-FC33-4006-A4F5-5A5B2CB9D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089"/>
            <a:ext cx="7245485" cy="3165903"/>
          </a:xfrm>
        </p:spPr>
        <p:txBody>
          <a:bodyPr/>
          <a:lstStyle/>
          <a:p>
            <a:r>
              <a:rPr lang="en-US" dirty="0"/>
              <a:t>Initial document review</a:t>
            </a:r>
          </a:p>
          <a:p>
            <a:r>
              <a:rPr lang="en-US" dirty="0"/>
              <a:t>Virtual discussion with accreditation team</a:t>
            </a:r>
          </a:p>
          <a:p>
            <a:r>
              <a:rPr lang="en-US" dirty="0"/>
              <a:t>Expert advice where needed</a:t>
            </a:r>
          </a:p>
          <a:p>
            <a:r>
              <a:rPr lang="en-US" dirty="0"/>
              <a:t>Minimal paperwork</a:t>
            </a:r>
          </a:p>
          <a:p>
            <a:r>
              <a:rPr lang="en-US" dirty="0"/>
              <a:t>No need to commit to a full event</a:t>
            </a:r>
            <a:endParaRPr lang="en-GB" dirty="0"/>
          </a:p>
        </p:txBody>
      </p:sp>
      <p:pic>
        <p:nvPicPr>
          <p:cNvPr id="4" name="Picture 3" descr="A person wearing a stethoscope around her neck&#10;&#10;Description automatically generated">
            <a:extLst>
              <a:ext uri="{FF2B5EF4-FFF2-40B4-BE49-F238E27FC236}">
                <a16:creationId xmlns:a16="http://schemas.microsoft.com/office/drawing/2014/main" id="{FA68B83A-6C91-4852-B9FB-A69503B5C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31898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9136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5711-0C3A-4E5F-9D7F-664B2E42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benefits…?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0F44-7EB7-48C2-B959-EBB412B83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433"/>
            <a:ext cx="10515600" cy="4040153"/>
          </a:xfrm>
        </p:spPr>
        <p:txBody>
          <a:bodyPr>
            <a:normAutofit/>
          </a:bodyPr>
          <a:lstStyle/>
          <a:p>
            <a:r>
              <a:rPr lang="en-US" sz="2400" dirty="0"/>
              <a:t>Robust approach to ensuring currency and meeting future service needs</a:t>
            </a:r>
          </a:p>
          <a:p>
            <a:r>
              <a:rPr lang="en-US" sz="2400" dirty="0"/>
              <a:t>Reflects the breadth of specialist ultrasound practice across CASE member organisations</a:t>
            </a:r>
          </a:p>
          <a:p>
            <a:r>
              <a:rPr lang="en-US" sz="2400" dirty="0"/>
              <a:t>Opportunity for expert influence from individuals who are unable to commit to full accreditor role</a:t>
            </a:r>
          </a:p>
          <a:p>
            <a:r>
              <a:rPr lang="en-US" sz="2400" dirty="0"/>
              <a:t>Builds a wider community of CASE champions</a:t>
            </a:r>
          </a:p>
          <a:p>
            <a:r>
              <a:rPr lang="en-US" sz="2400" dirty="0"/>
              <a:t>Helps to raise CASE profile within clinical communities</a:t>
            </a:r>
          </a:p>
          <a:p>
            <a:r>
              <a:rPr lang="en-US" sz="2400" dirty="0"/>
              <a:t>CPD opportunity -  4 pillars of ACP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58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2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Arc 3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0" name="Rectangle 33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: Shape 3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: Shape 39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41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Straight Connector 43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A5987-4CE6-40B2-9C58-F26E82D40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1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 steps…?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22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ABB64-1162-4B57-A1A5-93AC1A29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for this session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CAD523A-65CD-42BA-A909-DDBAB1DE2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188200"/>
              </p:ext>
            </p:extLst>
          </p:nvPr>
        </p:nvGraphicFramePr>
        <p:xfrm>
          <a:off x="956345" y="1769164"/>
          <a:ext cx="6748244" cy="331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2D658CD-2F82-45AA-8EF2-E5240C46A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"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0453" y="1735273"/>
            <a:ext cx="2819906" cy="3117945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2399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D48BD5-9513-474D-9FC2-6A3B8EDFB09D}"/>
              </a:ext>
            </a:extLst>
          </p:cNvPr>
          <p:cNvSpPr txBox="1"/>
          <p:nvPr/>
        </p:nvSpPr>
        <p:spPr>
          <a:xfrm>
            <a:off x="716902" y="2910404"/>
            <a:ext cx="6254496" cy="141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/>
              <a:t>Any questions…?</a:t>
            </a:r>
            <a:endParaRPr lang="en-US" sz="4000" dirty="0"/>
          </a:p>
        </p:txBody>
      </p:sp>
      <p:pic>
        <p:nvPicPr>
          <p:cNvPr id="6" name="Picture 5" descr="Ques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8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7903E-E730-416C-8A2C-62C32630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1321660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CASE accreditors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64BA041B-1AC6-4449-A390-5690428AA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6835F-780C-4189-9BF3-F6C3E2DE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3024017"/>
            <a:ext cx="5458838" cy="554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Who are we and who does what?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5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142AE2-671E-4405-B1FF-7F7734F83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204790"/>
              </p:ext>
            </p:extLst>
          </p:nvPr>
        </p:nvGraphicFramePr>
        <p:xfrm>
          <a:off x="838200" y="1825625"/>
          <a:ext cx="10515600" cy="385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627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4EACFF-14DD-46CF-B783-B81FA84DF1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</a:blip>
          <a:srcRect l="3470" r="214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EDE362-E94C-4D10-85B9-BEC51B25A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6952" y="1937820"/>
            <a:ext cx="4127538" cy="29823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CASE Accreditation is not just about academic rigor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Essential to ensure currency,  relevance to practice and 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future service needs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14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D7DFA-75F5-438A-8B50-63879A14D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547"/>
            <a:ext cx="12192000" cy="222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CF4063-49F5-45F3-947D-78AABA599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834647"/>
            <a:ext cx="12210699" cy="2023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10B33C-4AEB-4625-A6FD-9A5326A374C5}"/>
              </a:ext>
            </a:extLst>
          </p:cNvPr>
          <p:cNvSpPr txBox="1"/>
          <p:nvPr/>
        </p:nvSpPr>
        <p:spPr>
          <a:xfrm>
            <a:off x="466928" y="3137760"/>
            <a:ext cx="11498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General Medical  Gynaecology  Early Pregnancy Fertility  Trauma Obstetric screening  Musculoskeletal  Interventional  Head and Neck Paediatrics  Vascular  Shock  Cardiac   Breast  Podiatry  </a:t>
            </a:r>
            <a:r>
              <a:rPr lang="en-GB" sz="2800" dirty="0" err="1"/>
              <a:t>Fetal</a:t>
            </a:r>
            <a:r>
              <a:rPr lang="en-GB" sz="2800" dirty="0"/>
              <a:t> Medicine</a:t>
            </a:r>
          </a:p>
        </p:txBody>
      </p:sp>
    </p:spTree>
    <p:extLst>
      <p:ext uri="{BB962C8B-B14F-4D97-AF65-F5344CB8AC3E}">
        <p14:creationId xmlns:p14="http://schemas.microsoft.com/office/powerpoint/2010/main" val="58418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EA169-51BC-4DC8-ADC6-4203AFBB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3400" dirty="0">
                <a:solidFill>
                  <a:srgbClr val="FFFFFF"/>
                </a:solidFill>
              </a:rPr>
              <a:t>Principles of CASE course accreditation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4C1F2-FF6E-4E16-87A7-65E88667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/>
              <a:t>Central to all accreditation decisions must be our commitment to promoting safe and effective diagnostic ultrasound practice.</a:t>
            </a:r>
          </a:p>
          <a:p>
            <a:endParaRPr lang="en-US" dirty="0"/>
          </a:p>
          <a:p>
            <a:r>
              <a:rPr lang="en-US" dirty="0"/>
              <a:t> I</a:t>
            </a:r>
            <a:r>
              <a:rPr lang="en-GB" dirty="0" err="1"/>
              <a:t>nclude</a:t>
            </a:r>
            <a:r>
              <a:rPr lang="en-GB" dirty="0"/>
              <a:t> learning outcomes that are linked explicitly to a defined </a:t>
            </a:r>
            <a:r>
              <a:rPr lang="en-GB" dirty="0" err="1"/>
              <a:t>ScoP</a:t>
            </a:r>
            <a:endParaRPr lang="en-GB" dirty="0"/>
          </a:p>
          <a:p>
            <a:endParaRPr lang="en-GB" dirty="0"/>
          </a:p>
          <a:p>
            <a:r>
              <a:rPr lang="en-GB" dirty="0"/>
              <a:t>Include assessment of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theoretical and practical elements that reflect best practice </a:t>
            </a:r>
            <a:r>
              <a:rPr lang="en-GB" dirty="0"/>
              <a:t>(rather than minimal competence) and are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achievable within the proposed structure (including placement support). </a:t>
            </a:r>
          </a:p>
          <a:p>
            <a:endParaRPr lang="en-US" dirty="0"/>
          </a:p>
          <a:p>
            <a:r>
              <a:rPr lang="en-US" dirty="0"/>
              <a:t>Flexibility and innovation in content and delivery are to be encouraged. However, this must not be at the expense of patient safety.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5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A59ACE-E6F6-415C-8828-D2EE8EDAA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519401"/>
            <a:ext cx="5561938" cy="251351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Academic or clinical expert?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44EF89-8526-4A52-8706-0B45A8D0C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402318"/>
            <a:ext cx="5561938" cy="120907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What do we need to consider…?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3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 descr="A person wearing a stethoscope around her neck&#10;&#10;Description automatically generated">
            <a:extLst>
              <a:ext uri="{FF2B5EF4-FFF2-40B4-BE49-F238E27FC236}">
                <a16:creationId xmlns:a16="http://schemas.microsoft.com/office/drawing/2014/main" id="{5E23554A-F09A-4B50-9D08-6088545E7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31898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64" name="Arc 6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2FBF42-DF87-47B9-B0CF-EE4B209F18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36" r="-4" b="838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09BA847-953F-4E8E-8B11-16E02F0AC852}"/>
              </a:ext>
            </a:extLst>
          </p:cNvPr>
          <p:cNvSpPr txBox="1"/>
          <p:nvPr/>
        </p:nvSpPr>
        <p:spPr>
          <a:xfrm>
            <a:off x="750800" y="4130273"/>
            <a:ext cx="5809527" cy="1685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400" i="1" dirty="0">
                <a:ea typeface="+mj-ea"/>
                <a:cs typeface="Aharoni" panose="02010803020104030203" pitchFamily="2" charset="-79"/>
              </a:rPr>
              <a:t>“I would like to be a co-accreditor but I think I lack the (HEI) experience to be a lead. Not sure if I want to aim for this.”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z="2400" i="1" dirty="0">
              <a:ea typeface="+mj-ea"/>
              <a:cs typeface="Aharoni" panose="02010803020104030203" pitchFamily="2" charset="-79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400" i="1" dirty="0">
                <a:ea typeface="+mj-ea"/>
                <a:cs typeface="Aharoni" panose="02010803020104030203" pitchFamily="2" charset="-79"/>
              </a:rPr>
              <a:t>“I’m clinical …so feel a bit out of touch with academia”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z="2400" i="1" dirty="0">
              <a:ea typeface="+mj-ea"/>
              <a:cs typeface="Aharoni" panose="02010803020104030203" pitchFamily="2" charset="-79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400" i="1" dirty="0">
                <a:ea typeface="+mj-ea"/>
                <a:cs typeface="Aharoni" panose="02010803020104030203" pitchFamily="2" charset="-79"/>
              </a:rPr>
              <a:t>“Release from clinical can be difficult.”   “I don’t have time to commit to a full accreditation event”  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A5B94-C08C-4285-9EB9-FDF079956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42" y="1210406"/>
            <a:ext cx="5106451" cy="2116454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buNone/>
            </a:pPr>
            <a:r>
              <a:rPr lang="en-GB" sz="2400" i="1" dirty="0"/>
              <a:t>“Clinical people don’t have the insight we need in HEI” 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i="1" dirty="0"/>
              <a:t>“Lead Accreditors should have a very good knowledge of HEIs”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i="1" dirty="0"/>
              <a:t>“I have been out of clinical practice for a while… 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18023-C8C8-4A58-A228-47E57DA5DC78}"/>
              </a:ext>
            </a:extLst>
          </p:cNvPr>
          <p:cNvSpPr txBox="1"/>
          <p:nvPr/>
        </p:nvSpPr>
        <p:spPr>
          <a:xfrm>
            <a:off x="573932" y="398834"/>
            <a:ext cx="4796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What do current accreditors think…? </a:t>
            </a:r>
            <a:endParaRPr lang="en-GB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uild="p"/>
    </p:bldLst>
  </p:timing>
</p:sld>
</file>

<file path=ppt/theme/theme1.xml><?xml version="1.0" encoding="utf-8"?>
<a:theme xmlns:a="http://schemas.openxmlformats.org/drawingml/2006/main" name="ShapesVTI">
  <a:themeElements>
    <a:clrScheme name="AnalogousFromLightSeedRightStep">
      <a:dk1>
        <a:srgbClr val="000000"/>
      </a:dk1>
      <a:lt1>
        <a:srgbClr val="FFFFFF"/>
      </a:lt1>
      <a:dk2>
        <a:srgbClr val="242D41"/>
      </a:dk2>
      <a:lt2>
        <a:srgbClr val="E8E2E3"/>
      </a:lt2>
      <a:accent1>
        <a:srgbClr val="76A99F"/>
      </a:accent1>
      <a:accent2>
        <a:srgbClr val="6DA9B9"/>
      </a:accent2>
      <a:accent3>
        <a:srgbClr val="8AA2CB"/>
      </a:accent3>
      <a:accent4>
        <a:srgbClr val="7A77C2"/>
      </a:accent4>
      <a:accent5>
        <a:srgbClr val="AC8FCD"/>
      </a:accent5>
      <a:accent6>
        <a:srgbClr val="B977C2"/>
      </a:accent6>
      <a:hlink>
        <a:srgbClr val="AE6978"/>
      </a:hlink>
      <a:folHlink>
        <a:srgbClr val="7F7F7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487283C5B6C468132687A81B1BAC5" ma:contentTypeVersion="11" ma:contentTypeDescription="Create a new document." ma:contentTypeScope="" ma:versionID="a7bce55fb33c62ac7934c9a55da7b15c">
  <xsd:schema xmlns:xsd="http://www.w3.org/2001/XMLSchema" xmlns:xs="http://www.w3.org/2001/XMLSchema" xmlns:p="http://schemas.microsoft.com/office/2006/metadata/properties" xmlns:ns2="bf279381-36c8-4d49-971c-c0a56e3acb89" targetNamespace="http://schemas.microsoft.com/office/2006/metadata/properties" ma:root="true" ma:fieldsID="0715a2ef90791ed824d3e5251cc5e161" ns2:_="">
    <xsd:import namespace="bf279381-36c8-4d49-971c-c0a56e3acb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79381-36c8-4d49-971c-c0a56e3acb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33866C-F463-43EE-AC42-3B61471F11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279381-36c8-4d49-971c-c0a56e3acb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2F9607-E4EC-4112-828D-C3F261E0A3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F1B411-DD7F-423D-9824-CFD832C4B33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bf279381-36c8-4d49-971c-c0a56e3acb8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505</Words>
  <Application>Microsoft Office PowerPoint</Application>
  <PresentationFormat>Widescreen</PresentationFormat>
  <Paragraphs>83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Aharoni</vt:lpstr>
      <vt:lpstr>Arial</vt:lpstr>
      <vt:lpstr>Avenir Next LT Pro</vt:lpstr>
      <vt:lpstr>Calibri</vt:lpstr>
      <vt:lpstr>ShapesVTI</vt:lpstr>
      <vt:lpstr> CASE Clinical Advisory role  and support</vt:lpstr>
      <vt:lpstr>Aims for this session</vt:lpstr>
      <vt:lpstr>CASE accreditors</vt:lpstr>
      <vt:lpstr>PowerPoint Presentation</vt:lpstr>
      <vt:lpstr>CASE Accreditation is not just about academic rigor    Essential to ensure currency,  relevance to practice and  future service needs</vt:lpstr>
      <vt:lpstr>PowerPoint Presentation</vt:lpstr>
      <vt:lpstr>Principles of CASE course accreditation </vt:lpstr>
      <vt:lpstr>Academic or clinical expert?</vt:lpstr>
      <vt:lpstr>PowerPoint Presentation</vt:lpstr>
      <vt:lpstr>How would a clinical advisory role help…?</vt:lpstr>
      <vt:lpstr>PowerPoint Presentation</vt:lpstr>
      <vt:lpstr>Clinical advisor    </vt:lpstr>
      <vt:lpstr>PowerPoint Presentation</vt:lpstr>
      <vt:lpstr>PowerPoint Presentation</vt:lpstr>
      <vt:lpstr>PowerPoint Presentation</vt:lpstr>
      <vt:lpstr>PowerPoint Presentation</vt:lpstr>
      <vt:lpstr>Clinical advisor    </vt:lpstr>
      <vt:lpstr>Potential benefits…? </vt:lpstr>
      <vt:lpstr>Next steps…?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focused course accreditation</dc:title>
  <dc:creator>Heather Venables</dc:creator>
  <cp:lastModifiedBy>Sally Hawking</cp:lastModifiedBy>
  <cp:revision>23</cp:revision>
  <dcterms:created xsi:type="dcterms:W3CDTF">2021-01-21T11:40:24Z</dcterms:created>
  <dcterms:modified xsi:type="dcterms:W3CDTF">2021-11-11T12:09:33Z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7d098f-2640-4837-b575-e0be04df0525_Enabled">
    <vt:lpwstr>True</vt:lpwstr>
  </property>
  <property fmtid="{D5CDD505-2E9C-101B-9397-08002B2CF9AE}" pid="3" name="MSIP_Label_b47d098f-2640-4837-b575-e0be04df0525_SiteId">
    <vt:lpwstr>98f1bb3a-5efa-4782-88ba-bd897db60e62</vt:lpwstr>
  </property>
  <property fmtid="{D5CDD505-2E9C-101B-9397-08002B2CF9AE}" pid="4" name="MSIP_Label_b47d098f-2640-4837-b575-e0be04df0525_Owner">
    <vt:lpwstr>SEHS333@derby.ac.uk</vt:lpwstr>
  </property>
  <property fmtid="{D5CDD505-2E9C-101B-9397-08002B2CF9AE}" pid="5" name="MSIP_Label_b47d098f-2640-4837-b575-e0be04df0525_SetDate">
    <vt:lpwstr>2021-11-03T12:09:37.2467221Z</vt:lpwstr>
  </property>
  <property fmtid="{D5CDD505-2E9C-101B-9397-08002B2CF9AE}" pid="6" name="MSIP_Label_b47d098f-2640-4837-b575-e0be04df0525_Name">
    <vt:lpwstr>Internal</vt:lpwstr>
  </property>
  <property fmtid="{D5CDD505-2E9C-101B-9397-08002B2CF9AE}" pid="7" name="MSIP_Label_b47d098f-2640-4837-b575-e0be04df0525_Application">
    <vt:lpwstr>Microsoft Azure Information Protection</vt:lpwstr>
  </property>
  <property fmtid="{D5CDD505-2E9C-101B-9397-08002B2CF9AE}" pid="8" name="MSIP_Label_b47d098f-2640-4837-b575-e0be04df0525_Extended_MSFT_Method">
    <vt:lpwstr>Automatic</vt:lpwstr>
  </property>
  <property fmtid="{D5CDD505-2E9C-101B-9397-08002B2CF9AE}" pid="9" name="MSIP_Label_501a0944-9d81-4c75-b857-2ec7863455b7_Enabled">
    <vt:lpwstr>True</vt:lpwstr>
  </property>
  <property fmtid="{D5CDD505-2E9C-101B-9397-08002B2CF9AE}" pid="10" name="MSIP_Label_501a0944-9d81-4c75-b857-2ec7863455b7_SiteId">
    <vt:lpwstr>98f1bb3a-5efa-4782-88ba-bd897db60e62</vt:lpwstr>
  </property>
  <property fmtid="{D5CDD505-2E9C-101B-9397-08002B2CF9AE}" pid="11" name="MSIP_Label_501a0944-9d81-4c75-b857-2ec7863455b7_Owner">
    <vt:lpwstr>SEHS333@derby.ac.uk</vt:lpwstr>
  </property>
  <property fmtid="{D5CDD505-2E9C-101B-9397-08002B2CF9AE}" pid="12" name="MSIP_Label_501a0944-9d81-4c75-b857-2ec7863455b7_SetDate">
    <vt:lpwstr>2021-11-03T12:09:37.2467221Z</vt:lpwstr>
  </property>
  <property fmtid="{D5CDD505-2E9C-101B-9397-08002B2CF9AE}" pid="13" name="MSIP_Label_501a0944-9d81-4c75-b857-2ec7863455b7_Name">
    <vt:lpwstr>Internal with visible marking</vt:lpwstr>
  </property>
  <property fmtid="{D5CDD505-2E9C-101B-9397-08002B2CF9AE}" pid="14" name="MSIP_Label_501a0944-9d81-4c75-b857-2ec7863455b7_Application">
    <vt:lpwstr>Microsoft Azure Information Protection</vt:lpwstr>
  </property>
  <property fmtid="{D5CDD505-2E9C-101B-9397-08002B2CF9AE}" pid="15" name="MSIP_Label_501a0944-9d81-4c75-b857-2ec7863455b7_Parent">
    <vt:lpwstr>b47d098f-2640-4837-b575-e0be04df0525</vt:lpwstr>
  </property>
  <property fmtid="{D5CDD505-2E9C-101B-9397-08002B2CF9AE}" pid="16" name="MSIP_Label_501a0944-9d81-4c75-b857-2ec7863455b7_Extended_MSFT_Method">
    <vt:lpwstr>Automatic</vt:lpwstr>
  </property>
  <property fmtid="{D5CDD505-2E9C-101B-9397-08002B2CF9AE}" pid="17" name="Sensitivity">
    <vt:lpwstr>Internal Internal with visible marking</vt:lpwstr>
  </property>
  <property fmtid="{D5CDD505-2E9C-101B-9397-08002B2CF9AE}" pid="18" name="ContentTypeId">
    <vt:lpwstr>0x010100481487283C5B6C468132687A81B1BAC5</vt:lpwstr>
  </property>
</Properties>
</file>